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4.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5.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6.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7.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8.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9.xml" ContentType="application/vnd.openxmlformats-officedocument.theme+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0.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11.xml" ContentType="application/vnd.openxmlformats-officedocument.theme+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2.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theme/theme13.xml" ContentType="application/vnd.openxmlformats-officedocument.theme+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1.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2.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3.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4.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5.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6.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7.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8.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9.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0.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1.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12.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13.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14.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15.xml" ContentType="application/vnd.openxmlformats-officedocument.themeOverr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 id="2147484801" r:id="rId6"/>
    <p:sldMasterId id="2147484819" r:id="rId7"/>
    <p:sldMasterId id="2147484843" r:id="rId8"/>
    <p:sldMasterId id="2147484869" r:id="rId9"/>
    <p:sldMasterId id="2147484895" r:id="rId10"/>
    <p:sldMasterId id="2147484905" r:id="rId11"/>
    <p:sldMasterId id="2147484944" r:id="rId12"/>
    <p:sldMasterId id="2147484988" r:id="rId13"/>
    <p:sldMasterId id="2147484995" r:id="rId14"/>
    <p:sldMasterId id="2147485031" r:id="rId15"/>
    <p:sldMasterId id="2147485165" r:id="rId16"/>
    <p:sldMasterId id="2147483689" r:id="rId17"/>
  </p:sldMasterIdLst>
  <p:notesMasterIdLst>
    <p:notesMasterId r:id="rId35"/>
  </p:notesMasterIdLst>
  <p:handoutMasterIdLst>
    <p:handoutMasterId r:id="rId36"/>
  </p:handoutMasterIdLst>
  <p:sldIdLst>
    <p:sldId id="1749" r:id="rId18"/>
    <p:sldId id="2076137472" r:id="rId19"/>
    <p:sldId id="2076137496" r:id="rId20"/>
    <p:sldId id="2076137554" r:id="rId21"/>
    <p:sldId id="2076137508" r:id="rId22"/>
    <p:sldId id="2134805306" r:id="rId23"/>
    <p:sldId id="2076137555" r:id="rId24"/>
    <p:sldId id="2134805307" r:id="rId25"/>
    <p:sldId id="2134805312" r:id="rId26"/>
    <p:sldId id="2076137507" r:id="rId27"/>
    <p:sldId id="2076137477" r:id="rId28"/>
    <p:sldId id="2076137524" r:id="rId29"/>
    <p:sldId id="2076137518" r:id="rId30"/>
    <p:sldId id="2134805315" r:id="rId31"/>
    <p:sldId id="2134805314" r:id="rId32"/>
    <p:sldId id="2134805313" r:id="rId33"/>
    <p:sldId id="2134805316" r:id="rId34"/>
  </p:sldIdLst>
  <p:sldSz cx="12192000" cy="6858000"/>
  <p:notesSz cx="6858000" cy="9525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616D459-25C9-41BE-A675-B213035DE140}">
          <p14:sldIdLst>
            <p14:sldId id="1749"/>
            <p14:sldId id="2076137472"/>
            <p14:sldId id="2076137496"/>
            <p14:sldId id="2076137554"/>
            <p14:sldId id="2076137508"/>
            <p14:sldId id="2134805306"/>
            <p14:sldId id="2076137555"/>
            <p14:sldId id="2134805307"/>
            <p14:sldId id="2134805312"/>
            <p14:sldId id="2076137507"/>
            <p14:sldId id="2076137477"/>
            <p14:sldId id="2076137524"/>
            <p14:sldId id="2076137518"/>
            <p14:sldId id="2134805315"/>
            <p14:sldId id="2134805314"/>
            <p14:sldId id="2134805313"/>
            <p14:sldId id="21348053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1B65D40E-941A-FA63-CFEF-802403CF9E61}" name="Gary Buchanan" initials="GB" userId="S::gary.buchanan@carat.com::28db55e1-d6c1-4050-9e7b-397be2423c3f" providerId="AD"/>
  <p188:author id="{C55F4D0F-469F-BFEE-607D-54211D8F80C9}" name="Hadrien Markabi" initials="HM" userId="S::hadrien.markabi@carat.com::9a22ed53-249a-485f-ade5-aae325fc6a79" providerId="AD"/>
  <p188:author id="{F7945F17-3AC6-A836-DE97-58F7283593F1}" name="Yoshitha Manjunath" initials="YM [2]" userId="S::Yoshitha.Majunath@carat.com::4bb7bdd8-0227-4ceb-ab81-0381dad2942a" providerId="AD"/>
  <p188:author id="{8FF05B20-0261-8435-1B9B-9FD11A349186}" name="Yoshitha Manjunath" initials="YM" userId="S::yoshitha.manjunath@carat.com::4bb7bdd8-0227-4ceb-ab81-0381dad2942a" providerId="AD"/>
  <p188:author id="{2EFD172E-C533-0181-99D3-961D485BFB69}" name="Monica Lueder" initials="ML" userId="S-1-5-21-2127521184-1604012920-1887927527-2598260" providerId="AD"/>
  <p188:author id="{D49A1B35-C412-286D-17CF-9A1D248164CD}" name="Andre Reynolds" initials="AR" userId="S::Andre.Reynolds1@carat.com::3eaeb438-ce47-41a5-90ed-850b957d4fae" providerId="AD"/>
  <p188:author id="{8F182738-6CE5-8BFB-E489-A9746EE4A008}" name="Kim Gonzalez" initials="KG" userId="S::kimberly.gonzalez@carat.com::5a65a853-6473-4c64-8e1d-136995d74615" providerId="AD"/>
  <p188:author id="{234E084B-853D-A494-AAA9-FA0C3E2DB21F}" name="Kevin Stocker" initials="KS" userId="S::kstocker@microsoft.com::ce5c4fe7-e32e-43a0-89c4-6282af772da5" providerId="AD"/>
  <p188:author id="{0773D955-4E3F-4624-AAD7-44AE6DFA21F7}" name="Chad Gildersleeve" initials="CG" userId="S::Chad.Gildersleeve@carat.com::bf399c6c-3725-4d70-bcdb-234cf98fd107" providerId="AD"/>
  <p188:author id="{67750763-2A56-233D-DC77-8E518F27C7A5}" name="Marissa Dye" initials="MD [2]" userId="S::marissa.dye@carat.com::7939bd28-a809-443a-98c6-392d7953dfc4" providerId="AD"/>
  <p188:author id="{B3D18764-E50E-DF36-9CE8-061B19BE6AF6}" name="Mary Feil-Jacobs" initials="MFJ" userId="Anonymous_Mary Feil-Jacobs" providerId="None"/>
  <p188:author id="{203C9E67-1840-3D11-CC24-FA0FE2BD196E}" name="Marissa Dye" initials="MD" userId="Marissa Dye" providerId="None"/>
  <p188:author id="{DB8B3B95-9DB5-9B9B-0E09-8150620AA7E6}" name="Andreia Fonseca" initials="AF" userId="S::andreia.fonseca@carat.com::4df2f762-9699-4d5e-a821-b60405de2326" providerId="AD"/>
  <p188:author id="{B0B078AC-3B54-4C70-58CD-6BCDBD2CF010}" name="Alicia LiCalzi" initials="AL" userId="S-1-5-21-2077120089-565403145-630672053-496917" providerId="AD"/>
  <p188:author id="{21B8B1C2-8F39-F1DF-7729-36F63BABFD85}" name="kstocker@microsoft.com" initials="ks" userId="S::urn:spo:guest#kstocker@microsoft.com::" providerId="AD"/>
  <p188:author id="{025B8ED4-CB2A-7415-05A4-C166DFAAEAEB}" name="Yoshitha Manjunath" initials="YM" userId="S-1-5-21-2077120089-565403145-630672053-465053" providerId="AD"/>
  <p188:author id="{40CD7BE4-3339-0170-765D-3EF20768F877}" name="Hadrien Markabi" initials="HM" userId="S-1-5-21-2077120089-565403145-630672053-425154" providerId="AD"/>
  <p188:author id="{9C3F2DF1-6448-8458-3AFE-385CD21A0AFA}" name="kstocker" initials="ks" userId="S::kstocker_microsoft.com#ext#@aegisdentsunetwork.onmicrosoft.com::baaec54c-126b-4912-a81a-bcc7fdae8a1e" providerId="AD"/>
  <p188:author id="{903D06F5-1E01-5A4A-2E05-DDFB59BD23BB}" name="Mary Feil-Jacobs" initials="MF" userId="S-1-5-21-2127521184-1604012920-1887927527-65006" providerId="AD"/>
  <p188:author id="{0157ACF6-DCB6-F137-C7B2-33A9295067B4}" name="Hadrien Markabi" initials="HM [2]" userId="S::hadrien.markabi@carat.com::3a6cc9b9-4567-4ec5-aaa1-23b41c9daffa" providerId="AD"/>
  <p188:author id="{E054CCFA-9001-344E-117F-9567B04BA450}" name="Stacy Chagnon" initials="SC" userId="S::stacyc_microsoft.com#ext#@dentsuaegis.com::ff659161-214f-4b1a-859e-4ad85a50a954" providerId="AD"/>
  <p188:author id="{ABEE67FC-8A2C-4FB9-B1A9-003D6BFDB2A2}" name="Stacy Chagnon" initials="SC" userId="S::stacyc@microsoft.com::01ea765a-9432-4d54-adbc-8ec99b7383ab"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Stacy Chagnon" initials="SC" lastIdx="264" clrIdx="5">
    <p:extLst>
      <p:ext uri="{19B8F6BF-5375-455C-9EA6-DF929625EA0E}">
        <p15:presenceInfo xmlns:p15="http://schemas.microsoft.com/office/powerpoint/2012/main" userId="S::stacyc@microsoft.com::01ea765a-9432-4d54-adbc-8ec99b7383ab" providerId="AD"/>
      </p:ext>
    </p:extLst>
  </p:cmAuthor>
  <p:cmAuthor id="6" name="kstocker@microsoft.com" initials="ks" lastIdx="31" clrIdx="6">
    <p:extLst>
      <p:ext uri="{19B8F6BF-5375-455C-9EA6-DF929625EA0E}">
        <p15:presenceInfo xmlns:p15="http://schemas.microsoft.com/office/powerpoint/2012/main" userId="S::urn:spo:guest#kstocker@microsoft.com::" providerId="AD"/>
      </p:ext>
    </p:extLst>
  </p:cmAuthor>
  <p:cmAuthor id="7" name="Hadrien Markabi" initials="HM" lastIdx="18" clrIdx="7">
    <p:extLst>
      <p:ext uri="{19B8F6BF-5375-455C-9EA6-DF929625EA0E}">
        <p15:presenceInfo xmlns:p15="http://schemas.microsoft.com/office/powerpoint/2012/main" userId="S-1-5-21-2077120089-565403145-630672053-425154" providerId="AD"/>
      </p:ext>
    </p:extLst>
  </p:cmAuthor>
  <p:cmAuthor id="8" name="Alicia LiCalzi" initials="AL" lastIdx="67" clrIdx="8">
    <p:extLst>
      <p:ext uri="{19B8F6BF-5375-455C-9EA6-DF929625EA0E}">
        <p15:presenceInfo xmlns:p15="http://schemas.microsoft.com/office/powerpoint/2012/main" userId="S-1-5-21-2077120089-565403145-630672053-496917" providerId="AD"/>
      </p:ext>
    </p:extLst>
  </p:cmAuthor>
  <p:cmAuthor id="9" name="Marissa Dye" initials="MD" lastIdx="11" clrIdx="9">
    <p:extLst>
      <p:ext uri="{19B8F6BF-5375-455C-9EA6-DF929625EA0E}">
        <p15:presenceInfo xmlns:p15="http://schemas.microsoft.com/office/powerpoint/2012/main" userId="Marissa Dye" providerId="None"/>
      </p:ext>
    </p:extLst>
  </p:cmAuthor>
  <p:cmAuthor id="10" name="Yoshitha Manjunath" initials="YM" lastIdx="7" clrIdx="10">
    <p:extLst>
      <p:ext uri="{19B8F6BF-5375-455C-9EA6-DF929625EA0E}">
        <p15:presenceInfo xmlns:p15="http://schemas.microsoft.com/office/powerpoint/2012/main" userId="S-1-5-21-2077120089-565403145-630672053-465053" providerId="AD"/>
      </p:ext>
    </p:extLst>
  </p:cmAuthor>
  <p:cmAuthor id="11" name="Kevin Stocker" initials="KS" lastIdx="2" clrIdx="11">
    <p:extLst>
      <p:ext uri="{19B8F6BF-5375-455C-9EA6-DF929625EA0E}">
        <p15:presenceInfo xmlns:p15="http://schemas.microsoft.com/office/powerpoint/2012/main" userId="S::kstocker@microsoft.com::ce5c4fe7-e32e-43a0-89c4-6282af772da5" providerId="AD"/>
      </p:ext>
    </p:extLst>
  </p:cmAuthor>
  <p:cmAuthor id="12" name="Hadrien Markabi" initials="HM [2]" lastIdx="30" clrIdx="12">
    <p:extLst>
      <p:ext uri="{19B8F6BF-5375-455C-9EA6-DF929625EA0E}">
        <p15:presenceInfo xmlns:p15="http://schemas.microsoft.com/office/powerpoint/2012/main" userId="S::hadrien.markabi@carat.com::3a6cc9b9-4567-4ec5-aaa1-23b41c9daffa" providerId="AD"/>
      </p:ext>
    </p:extLst>
  </p:cmAuthor>
  <p:cmAuthor id="13" name="Marissa Dye" initials="MD [2]" lastIdx="5" clrIdx="13">
    <p:extLst>
      <p:ext uri="{19B8F6BF-5375-455C-9EA6-DF929625EA0E}">
        <p15:presenceInfo xmlns:p15="http://schemas.microsoft.com/office/powerpoint/2012/main" userId="S::marissa.dye@carat.com::7939bd28-a809-443a-98c6-392d7953dfc4" providerId="AD"/>
      </p:ext>
    </p:extLst>
  </p:cmAuthor>
  <p:cmAuthor id="14" name="kstocker" initials="ks" lastIdx="2" clrIdx="14">
    <p:extLst>
      <p:ext uri="{19B8F6BF-5375-455C-9EA6-DF929625EA0E}">
        <p15:presenceInfo xmlns:p15="http://schemas.microsoft.com/office/powerpoint/2012/main" userId="S::kstocker_microsoft.com#ext#@aegisdentsunetwork.onmicrosoft.com::baaec54c-126b-4912-a81a-bcc7fdae8a1e" providerId="AD"/>
      </p:ext>
    </p:extLst>
  </p:cmAuthor>
  <p:cmAuthor id="15" name="Yoshitha Manjunath" initials="YM [2]" lastIdx="1" clrIdx="15">
    <p:extLst>
      <p:ext uri="{19B8F6BF-5375-455C-9EA6-DF929625EA0E}">
        <p15:presenceInfo xmlns:p15="http://schemas.microsoft.com/office/powerpoint/2012/main" userId="S::Yoshitha.Majunath@carat.com::4bb7bdd8-0227-4ceb-ab81-0381dad2942a" providerId="AD"/>
      </p:ext>
    </p:extLst>
  </p:cmAuthor>
  <p:cmAuthor id="16" name="Gary Buchanan" initials="GB" lastIdx="14" clrIdx="16">
    <p:extLst>
      <p:ext uri="{19B8F6BF-5375-455C-9EA6-DF929625EA0E}">
        <p15:presenceInfo xmlns:p15="http://schemas.microsoft.com/office/powerpoint/2012/main" userId="S::Gary.Buchanan@carat.com::28db55e1-d6c1-4050-9e7b-397be2423c3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4472C4"/>
    <a:srgbClr val="107C10"/>
    <a:srgbClr val="17181A"/>
    <a:srgbClr val="434549"/>
    <a:srgbClr val="F15A22"/>
    <a:srgbClr val="00A4F0"/>
    <a:srgbClr val="698ED0"/>
    <a:srgbClr val="737373"/>
    <a:srgbClr val="F351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096" autoAdjust="0"/>
    <p:restoredTop sz="95097" autoAdjust="0"/>
  </p:normalViewPr>
  <p:slideViewPr>
    <p:cSldViewPr snapToGrid="0">
      <p:cViewPr varScale="1">
        <p:scale>
          <a:sx n="81" d="100"/>
          <a:sy n="81" d="100"/>
        </p:scale>
        <p:origin x="48" y="62"/>
      </p:cViewPr>
      <p:guideLst/>
    </p:cSldViewPr>
  </p:slideViewPr>
  <p:notesTextViewPr>
    <p:cViewPr>
      <p:scale>
        <a:sx n="1" d="1"/>
        <a:sy n="1" d="1"/>
      </p:scale>
      <p:origin x="0" y="0"/>
    </p:cViewPr>
  </p:notesTextViewPr>
  <p:notesViewPr>
    <p:cSldViewPr snapToGrid="0">
      <p:cViewPr>
        <p:scale>
          <a:sx n="1" d="2"/>
          <a:sy n="1" d="2"/>
        </p:scale>
        <p:origin x="3480" y="82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viewProps" Target="viewProps.xml"/><Relationship Id="rId21" Type="http://schemas.openxmlformats.org/officeDocument/2006/relationships/slide" Target="slides/slide4.xml"/><Relationship Id="rId34" Type="http://schemas.openxmlformats.org/officeDocument/2006/relationships/slide" Target="slides/slide17.xml"/><Relationship Id="rId42"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notesMaster" Target="notesMasters/notesMaster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hade\Downloads\MS%20Case%20Study%20-%20Data%20Set%20(2).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C:\Users\chade\Downloads\MS%20Case%20Study%20-%20Data%20Set%20(2).xlsx"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file:///C:\Users\chade\Downloads\MS%20Case%20Study%20-%20Data%20Set%20(2).xlsx"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file:///C:\Users\chade\Downloads\MS%20Case%20Study%20-%20Data%20Set%20(2).xlsx"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file:///C:\Users\chade\Downloads\MS%20Case%20Study%20-%20Data%20Set%20(2).xlsx"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xlsx"/></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1.xlsx"/></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2.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3.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package" Target="../embeddings/Microsoft_Excel_Worksheet4.xlsx"/></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package" Target="../embeddings/Microsoft_Excel_Worksheet5.xlsx"/></Relationships>
</file>

<file path=ppt/charts/_rels/chart2.xml.rels><?xml version="1.0" encoding="UTF-8" standalone="yes"?>
<Relationships xmlns="http://schemas.openxmlformats.org/package/2006/relationships"><Relationship Id="rId3" Type="http://schemas.openxmlformats.org/officeDocument/2006/relationships/oleObject" Target="file:///C:\Users\chade\Downloads\MS%20Case%20Study%20-%20Data%20Set%20(2).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package" Target="../embeddings/Microsoft_Excel_Worksheet6.xlsx"/></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package" Target="../embeddings/Microsoft_Excel_Worksheet7.xlsx"/></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package" Target="../embeddings/Microsoft_Excel_Worksheet8.xlsx"/></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package" Target="../embeddings/Microsoft_Excel_Worksheet9.xlsx"/></Relationships>
</file>

<file path=ppt/charts/_rels/chart3.xml.rels><?xml version="1.0" encoding="UTF-8" standalone="yes"?>
<Relationships xmlns="http://schemas.openxmlformats.org/package/2006/relationships"><Relationship Id="rId3" Type="http://schemas.openxmlformats.org/officeDocument/2006/relationships/oleObject" Target="file:///C:\Users\chade\Downloads\MS%20Case%20Study%20-%20Data%20Set%20(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hade\Downloads\MS%20Case%20Study%20-%20Data%20Set%20(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chade\Downloads\MS%20Case%20Study%20-%20Data%20Set%20(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chade\Downloads\MS%20Case%20Study%20-%20Data%20Set%20(2).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chade\Downloads\MS%20Case%20Study%20-%20Data%20Set%20(2).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chade\Downloads\MS%20Case%20Study%20-%20Data%20Set%20(2).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file:///C:\Users\chade\Downloads\MS%20Case%20Study%20-%20Data%20Set%20(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Summary!$B$14</c:f>
              <c:strCache>
                <c:ptCount val="1"/>
                <c:pt idx="0">
                  <c:v>Sum of Revenue</c:v>
                </c:pt>
              </c:strCache>
            </c:strRef>
          </c:tx>
          <c:spPr>
            <a:solidFill>
              <a:srgbClr val="4472C4">
                <a:alpha val="80000"/>
              </a:srgbClr>
            </a:solidFill>
            <a:ln>
              <a:noFill/>
            </a:ln>
            <a:effectLst/>
          </c:spPr>
          <c:invertIfNegative val="0"/>
          <c:dLbls>
            <c:dLbl>
              <c:idx val="0"/>
              <c:numFmt formatCode="&quot;$&quot;#,##0.0,,\ &quot;M&quot;" sourceLinked="0"/>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extLst>
                <c:ext xmlns:c15="http://schemas.microsoft.com/office/drawing/2012/chart" uri="{CE6537A1-D6FC-4f65-9D91-7224C49458BB}">
                  <c15:layout>
                    <c:manualLayout>
                      <c:w val="0.33411223776884003"/>
                      <c:h val="0.19424656601879384"/>
                    </c:manualLayout>
                  </c15:layout>
                </c:ext>
                <c:ext xmlns:c16="http://schemas.microsoft.com/office/drawing/2014/chart" uri="{C3380CC4-5D6E-409C-BE32-E72D297353CC}">
                  <c16:uniqueId val="{00000000-1185-4330-B28B-9426AEE93645}"/>
                </c:ext>
              </c:extLst>
            </c:dLbl>
            <c:dLbl>
              <c:idx val="1"/>
              <c:numFmt formatCode="&quot;$&quot;#,##0.0,,\ &quot;M&quot;" sourceLinked="0"/>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extLst>
                <c:ext xmlns:c15="http://schemas.microsoft.com/office/drawing/2012/chart" uri="{CE6537A1-D6FC-4f65-9D91-7224C49458BB}">
                  <c15:layout>
                    <c:manualLayout>
                      <c:w val="0.37008346079042276"/>
                      <c:h val="0.19424656601879384"/>
                    </c:manualLayout>
                  </c15:layout>
                </c:ext>
                <c:ext xmlns:c16="http://schemas.microsoft.com/office/drawing/2014/chart" uri="{C3380CC4-5D6E-409C-BE32-E72D297353CC}">
                  <c16:uniqueId val="{00000001-1185-4330-B28B-9426AEE93645}"/>
                </c:ext>
              </c:extLst>
            </c:dLbl>
            <c:dLbl>
              <c:idx val="2"/>
              <c:numFmt formatCode="&quot;$&quot;#,##0.0,,\ &quot;M&quot;" sourceLinked="0"/>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extLst>
                <c:ext xmlns:c15="http://schemas.microsoft.com/office/drawing/2012/chart" uri="{CE6537A1-D6FC-4f65-9D91-7224C49458BB}">
                  <c15:layout>
                    <c:manualLayout>
                      <c:w val="0.35809305311656187"/>
                      <c:h val="0.19424656601879384"/>
                    </c:manualLayout>
                  </c15:layout>
                </c:ext>
                <c:ext xmlns:c16="http://schemas.microsoft.com/office/drawing/2014/chart" uri="{C3380CC4-5D6E-409C-BE32-E72D297353CC}">
                  <c16:uniqueId val="{00000002-1185-4330-B28B-9426AEE93645}"/>
                </c:ext>
              </c:extLst>
            </c:dLbl>
            <c:numFmt formatCode="&quot;$&quot;#,##0.0,,\ &quot;M&quot;"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Summary!$A$15:$A$18</c:f>
              <c:strCache>
                <c:ptCount val="4"/>
                <c:pt idx="0">
                  <c:v>Facebook Ads</c:v>
                </c:pt>
                <c:pt idx="1">
                  <c:v>Display Website Banner Ads</c:v>
                </c:pt>
                <c:pt idx="2">
                  <c:v>Google Search Ads</c:v>
                </c:pt>
                <c:pt idx="3">
                  <c:v>Overall Media</c:v>
                </c:pt>
              </c:strCache>
            </c:strRef>
          </c:cat>
          <c:val>
            <c:numRef>
              <c:f>Summary!$B$15:$B$17</c:f>
              <c:numCache>
                <c:formatCode>"$"#,##0</c:formatCode>
                <c:ptCount val="3"/>
                <c:pt idx="0">
                  <c:v>903120</c:v>
                </c:pt>
                <c:pt idx="1">
                  <c:v>945720</c:v>
                </c:pt>
                <c:pt idx="2">
                  <c:v>1776775</c:v>
                </c:pt>
              </c:numCache>
            </c:numRef>
          </c:val>
          <c:extLst>
            <c:ext xmlns:c16="http://schemas.microsoft.com/office/drawing/2014/chart" uri="{C3380CC4-5D6E-409C-BE32-E72D297353CC}">
              <c16:uniqueId val="{00000003-1185-4330-B28B-9426AEE93645}"/>
            </c:ext>
          </c:extLst>
        </c:ser>
        <c:dLbls>
          <c:showLegendKey val="0"/>
          <c:showVal val="0"/>
          <c:showCatName val="0"/>
          <c:showSerName val="0"/>
          <c:showPercent val="0"/>
          <c:showBubbleSize val="0"/>
        </c:dLbls>
        <c:gapWidth val="50"/>
        <c:axId val="1242231056"/>
        <c:axId val="1242208976"/>
      </c:barChart>
      <c:catAx>
        <c:axId val="1242231056"/>
        <c:scaling>
          <c:orientation val="minMax"/>
        </c:scaling>
        <c:delete val="1"/>
        <c:axPos val="l"/>
        <c:numFmt formatCode="General" sourceLinked="1"/>
        <c:majorTickMark val="none"/>
        <c:minorTickMark val="none"/>
        <c:tickLblPos val="nextTo"/>
        <c:crossAx val="1242208976"/>
        <c:crosses val="autoZero"/>
        <c:auto val="1"/>
        <c:lblAlgn val="ctr"/>
        <c:lblOffset val="100"/>
        <c:noMultiLvlLbl val="0"/>
      </c:catAx>
      <c:valAx>
        <c:axId val="1242208976"/>
        <c:scaling>
          <c:orientation val="minMax"/>
        </c:scaling>
        <c:delete val="1"/>
        <c:axPos val="b"/>
        <c:numFmt formatCode="&quot;$&quot;#,##0" sourceLinked="1"/>
        <c:majorTickMark val="none"/>
        <c:minorTickMark val="none"/>
        <c:tickLblPos val="nextTo"/>
        <c:crossAx val="1242231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'Channel Summary'!$F$23:$F$24</c:f>
              <c:strCache>
                <c:ptCount val="2"/>
                <c:pt idx="0">
                  <c:v>CPO</c:v>
                </c:pt>
                <c:pt idx="1">
                  <c:v>2020</c:v>
                </c:pt>
              </c:strCache>
            </c:strRef>
          </c:tx>
          <c:spPr>
            <a:solidFill>
              <a:srgbClr val="00B050"/>
            </a:solidFill>
            <a:ln>
              <a:noFill/>
            </a:ln>
            <a:effectLst/>
          </c:spPr>
          <c:invertIfNegative val="0"/>
          <c:dLbls>
            <c:spPr>
              <a:noFill/>
              <a:ln>
                <a:noFill/>
              </a:ln>
              <a:effectLst/>
            </c:spPr>
            <c:txPr>
              <a:bodyPr rot="0" spcFirstLastPara="1" vertOverflow="ellipsis" horzOverflow="clip" vert="horz" wrap="non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'Channel Summary'!$A$25:$A$27</c:f>
              <c:strCache>
                <c:ptCount val="3"/>
                <c:pt idx="0">
                  <c:v>Facebook Ads</c:v>
                </c:pt>
                <c:pt idx="1">
                  <c:v>Display Website Banner Ads</c:v>
                </c:pt>
                <c:pt idx="2">
                  <c:v>Google Search Ads</c:v>
                </c:pt>
              </c:strCache>
            </c:strRef>
          </c:cat>
          <c:val>
            <c:numRef>
              <c:f>'Channel Summary'!$F$25:$F$27</c:f>
              <c:numCache>
                <c:formatCode>"$"#,##0.00</c:formatCode>
                <c:ptCount val="3"/>
                <c:pt idx="0">
                  <c:v>9.1584000000000021</c:v>
                </c:pt>
                <c:pt idx="1">
                  <c:v>10.000000000000002</c:v>
                </c:pt>
                <c:pt idx="2">
                  <c:v>14.123218845235151</c:v>
                </c:pt>
              </c:numCache>
            </c:numRef>
          </c:val>
          <c:extLst>
            <c:ext xmlns:c16="http://schemas.microsoft.com/office/drawing/2014/chart" uri="{C3380CC4-5D6E-409C-BE32-E72D297353CC}">
              <c16:uniqueId val="{00000000-12AB-4CA0-BBEB-C4300DE8AF4D}"/>
            </c:ext>
          </c:extLst>
        </c:ser>
        <c:ser>
          <c:idx val="1"/>
          <c:order val="1"/>
          <c:tx>
            <c:strRef>
              <c:f>'Channel Summary'!$G$23:$G$24</c:f>
              <c:strCache>
                <c:ptCount val="2"/>
                <c:pt idx="0">
                  <c:v>CPO</c:v>
                </c:pt>
                <c:pt idx="1">
                  <c:v>2019</c:v>
                </c:pt>
              </c:strCache>
            </c:strRef>
          </c:tx>
          <c:spPr>
            <a:solidFill>
              <a:srgbClr val="107C10">
                <a:lumMod val="20000"/>
                <a:lumOff val="80000"/>
              </a:srgbClr>
            </a:solidFill>
            <a:ln>
              <a:noFill/>
            </a:ln>
            <a:effectLst/>
          </c:spPr>
          <c:invertIfNegative val="0"/>
          <c:dLbls>
            <c:spPr>
              <a:noFill/>
              <a:ln>
                <a:noFill/>
              </a:ln>
              <a:effectLst/>
            </c:spPr>
            <c:txPr>
              <a:bodyPr rot="0" spcFirstLastPara="1" vertOverflow="ellipsis" horzOverflow="clip" vert="horz" wrap="non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'Channel Summary'!$A$25:$A$27</c:f>
              <c:strCache>
                <c:ptCount val="3"/>
                <c:pt idx="0">
                  <c:v>Facebook Ads</c:v>
                </c:pt>
                <c:pt idx="1">
                  <c:v>Display Website Banner Ads</c:v>
                </c:pt>
                <c:pt idx="2">
                  <c:v>Google Search Ads</c:v>
                </c:pt>
              </c:strCache>
            </c:strRef>
          </c:cat>
          <c:val>
            <c:numRef>
              <c:f>'Channel Summary'!$G$25:$G$27</c:f>
              <c:numCache>
                <c:formatCode>"$"#,##0.00</c:formatCode>
                <c:ptCount val="3"/>
                <c:pt idx="0">
                  <c:v>8.6995488721804506</c:v>
                </c:pt>
                <c:pt idx="1">
                  <c:v>9.9999999999999982</c:v>
                </c:pt>
                <c:pt idx="2">
                  <c:v>14.44444444444445</c:v>
                </c:pt>
              </c:numCache>
            </c:numRef>
          </c:val>
          <c:extLst>
            <c:ext xmlns:c16="http://schemas.microsoft.com/office/drawing/2014/chart" uri="{C3380CC4-5D6E-409C-BE32-E72D297353CC}">
              <c16:uniqueId val="{00000001-12AB-4CA0-BBEB-C4300DE8AF4D}"/>
            </c:ext>
          </c:extLst>
        </c:ser>
        <c:dLbls>
          <c:showLegendKey val="0"/>
          <c:showVal val="0"/>
          <c:showCatName val="0"/>
          <c:showSerName val="0"/>
          <c:showPercent val="0"/>
          <c:showBubbleSize val="0"/>
        </c:dLbls>
        <c:gapWidth val="182"/>
        <c:axId val="1207113312"/>
        <c:axId val="1207112352"/>
      </c:barChart>
      <c:catAx>
        <c:axId val="1207113312"/>
        <c:scaling>
          <c:orientation val="minMax"/>
        </c:scaling>
        <c:delete val="1"/>
        <c:axPos val="l"/>
        <c:numFmt formatCode="General" sourceLinked="1"/>
        <c:majorTickMark val="none"/>
        <c:minorTickMark val="none"/>
        <c:tickLblPos val="nextTo"/>
        <c:crossAx val="1207112352"/>
        <c:crosses val="autoZero"/>
        <c:auto val="1"/>
        <c:lblAlgn val="ctr"/>
        <c:lblOffset val="100"/>
        <c:noMultiLvlLbl val="0"/>
      </c:catAx>
      <c:valAx>
        <c:axId val="1207112352"/>
        <c:scaling>
          <c:orientation val="minMax"/>
        </c:scaling>
        <c:delete val="1"/>
        <c:axPos val="b"/>
        <c:numFmt formatCode="&quot;$&quot;#,##0.00" sourceLinked="1"/>
        <c:majorTickMark val="none"/>
        <c:minorTickMark val="none"/>
        <c:tickLblPos val="nextTo"/>
        <c:crossAx val="1207113312"/>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'Channel Summary'!$H$23:$H$24</c:f>
              <c:strCache>
                <c:ptCount val="2"/>
                <c:pt idx="0">
                  <c:v>AOV</c:v>
                </c:pt>
                <c:pt idx="1">
                  <c:v>2020</c:v>
                </c:pt>
              </c:strCache>
            </c:strRef>
          </c:tx>
          <c:spPr>
            <a:solidFill>
              <a:srgbClr val="FFFFFF">
                <a:lumMod val="65000"/>
              </a:srgbClr>
            </a:solidFill>
            <a:ln>
              <a:noFill/>
            </a:ln>
            <a:effectLst/>
          </c:spPr>
          <c:invertIfNegative val="0"/>
          <c:dLbls>
            <c:spPr>
              <a:noFill/>
              <a:ln>
                <a:noFill/>
              </a:ln>
              <a:effectLst/>
            </c:spPr>
            <c:txPr>
              <a:bodyPr rot="0" spcFirstLastPara="1" vertOverflow="ellipsis" horzOverflow="clip" vert="horz" wrap="non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'Channel Summary'!$A$25:$A$27</c:f>
              <c:strCache>
                <c:ptCount val="3"/>
                <c:pt idx="0">
                  <c:v>Facebook Ads</c:v>
                </c:pt>
                <c:pt idx="1">
                  <c:v>Display Website Banner Ads</c:v>
                </c:pt>
                <c:pt idx="2">
                  <c:v>Google Search Ads</c:v>
                </c:pt>
              </c:strCache>
            </c:strRef>
          </c:cat>
          <c:val>
            <c:numRef>
              <c:f>'Channel Summary'!$H$25:$H$27</c:f>
              <c:numCache>
                <c:formatCode>"$"#,##0.00</c:formatCode>
                <c:ptCount val="3"/>
                <c:pt idx="0">
                  <c:v>57.240000000000009</c:v>
                </c:pt>
                <c:pt idx="1">
                  <c:v>49.999999999999993</c:v>
                </c:pt>
                <c:pt idx="2">
                  <c:v>65</c:v>
                </c:pt>
              </c:numCache>
            </c:numRef>
          </c:val>
          <c:extLst>
            <c:ext xmlns:c16="http://schemas.microsoft.com/office/drawing/2014/chart" uri="{C3380CC4-5D6E-409C-BE32-E72D297353CC}">
              <c16:uniqueId val="{00000000-10D9-4887-A88C-71ACA17B49DF}"/>
            </c:ext>
          </c:extLst>
        </c:ser>
        <c:ser>
          <c:idx val="1"/>
          <c:order val="1"/>
          <c:tx>
            <c:strRef>
              <c:f>'Channel Summary'!$I$23:$I$24</c:f>
              <c:strCache>
                <c:ptCount val="2"/>
                <c:pt idx="0">
                  <c:v>AOV</c:v>
                </c:pt>
                <c:pt idx="1">
                  <c:v>2019</c:v>
                </c:pt>
              </c:strCache>
            </c:strRef>
          </c:tx>
          <c:spPr>
            <a:solidFill>
              <a:srgbClr val="FFFFFF">
                <a:lumMod val="85000"/>
              </a:srgbClr>
            </a:solidFill>
            <a:ln>
              <a:noFill/>
            </a:ln>
            <a:effectLst/>
          </c:spPr>
          <c:invertIfNegative val="0"/>
          <c:dLbls>
            <c:spPr>
              <a:noFill/>
              <a:ln>
                <a:noFill/>
              </a:ln>
              <a:effectLst/>
            </c:spPr>
            <c:txPr>
              <a:bodyPr rot="0" spcFirstLastPara="1" vertOverflow="ellipsis" horzOverflow="clip" vert="horz" wrap="non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'Channel Summary'!$A$25:$A$27</c:f>
              <c:strCache>
                <c:ptCount val="3"/>
                <c:pt idx="0">
                  <c:v>Facebook Ads</c:v>
                </c:pt>
                <c:pt idx="1">
                  <c:v>Display Website Banner Ads</c:v>
                </c:pt>
                <c:pt idx="2">
                  <c:v>Google Search Ads</c:v>
                </c:pt>
              </c:strCache>
            </c:strRef>
          </c:cat>
          <c:val>
            <c:numRef>
              <c:f>'Channel Summary'!$I$25:$I$27</c:f>
              <c:numCache>
                <c:formatCode>"$"#,##0.00</c:formatCode>
                <c:ptCount val="3"/>
                <c:pt idx="0">
                  <c:v>53.999999999999993</c:v>
                </c:pt>
                <c:pt idx="1">
                  <c:v>50.000000000000007</c:v>
                </c:pt>
                <c:pt idx="2">
                  <c:v>65</c:v>
                </c:pt>
              </c:numCache>
            </c:numRef>
          </c:val>
          <c:extLst>
            <c:ext xmlns:c16="http://schemas.microsoft.com/office/drawing/2014/chart" uri="{C3380CC4-5D6E-409C-BE32-E72D297353CC}">
              <c16:uniqueId val="{00000001-10D9-4887-A88C-71ACA17B49DF}"/>
            </c:ext>
          </c:extLst>
        </c:ser>
        <c:dLbls>
          <c:showLegendKey val="0"/>
          <c:showVal val="0"/>
          <c:showCatName val="0"/>
          <c:showSerName val="0"/>
          <c:showPercent val="0"/>
          <c:showBubbleSize val="0"/>
        </c:dLbls>
        <c:gapWidth val="182"/>
        <c:axId val="1207113312"/>
        <c:axId val="1207112352"/>
      </c:barChart>
      <c:catAx>
        <c:axId val="1207113312"/>
        <c:scaling>
          <c:orientation val="minMax"/>
        </c:scaling>
        <c:delete val="1"/>
        <c:axPos val="l"/>
        <c:numFmt formatCode="General" sourceLinked="1"/>
        <c:majorTickMark val="none"/>
        <c:minorTickMark val="none"/>
        <c:tickLblPos val="nextTo"/>
        <c:crossAx val="1207112352"/>
        <c:crosses val="autoZero"/>
        <c:auto val="1"/>
        <c:lblAlgn val="ctr"/>
        <c:lblOffset val="100"/>
        <c:noMultiLvlLbl val="0"/>
      </c:catAx>
      <c:valAx>
        <c:axId val="1207112352"/>
        <c:scaling>
          <c:orientation val="minMax"/>
        </c:scaling>
        <c:delete val="1"/>
        <c:axPos val="b"/>
        <c:numFmt formatCode="&quot;$&quot;#,##0.00" sourceLinked="1"/>
        <c:majorTickMark val="none"/>
        <c:minorTickMark val="none"/>
        <c:tickLblPos val="nextTo"/>
        <c:crossAx val="1207113312"/>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'Channel Summary'!$J$23:$J$24</c:f>
              <c:strCache>
                <c:ptCount val="2"/>
                <c:pt idx="0">
                  <c:v>CPC</c:v>
                </c:pt>
                <c:pt idx="1">
                  <c:v>2020</c:v>
                </c:pt>
              </c:strCache>
            </c:strRef>
          </c:tx>
          <c:spPr>
            <a:solidFill>
              <a:srgbClr val="FFFFFF">
                <a:lumMod val="65000"/>
              </a:srgbClr>
            </a:solidFill>
            <a:ln>
              <a:noFill/>
            </a:ln>
            <a:effectLst/>
          </c:spPr>
          <c:invertIfNegative val="0"/>
          <c:dLbls>
            <c:spPr>
              <a:noFill/>
              <a:ln>
                <a:noFill/>
              </a:ln>
              <a:effectLst/>
            </c:spPr>
            <c:txPr>
              <a:bodyPr rot="0" spcFirstLastPara="1" vertOverflow="ellipsis" horzOverflow="clip" vert="horz" wrap="non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'Channel Summary'!$A$25:$A$27</c:f>
              <c:strCache>
                <c:ptCount val="3"/>
                <c:pt idx="0">
                  <c:v>Facebook Ads</c:v>
                </c:pt>
                <c:pt idx="1">
                  <c:v>Display Website Banner Ads</c:v>
                </c:pt>
                <c:pt idx="2">
                  <c:v>Google Search Ads</c:v>
                </c:pt>
              </c:strCache>
            </c:strRef>
          </c:cat>
          <c:val>
            <c:numRef>
              <c:f>'Channel Summary'!$J$25:$J$27</c:f>
              <c:numCache>
                <c:formatCode>"$"#,##0.00</c:formatCode>
                <c:ptCount val="3"/>
                <c:pt idx="0">
                  <c:v>9.1584000000000013E-2</c:v>
                </c:pt>
                <c:pt idx="1">
                  <c:v>0.10000000000000003</c:v>
                </c:pt>
                <c:pt idx="2">
                  <c:v>0.42369656535705458</c:v>
                </c:pt>
              </c:numCache>
            </c:numRef>
          </c:val>
          <c:extLst>
            <c:ext xmlns:c16="http://schemas.microsoft.com/office/drawing/2014/chart" uri="{C3380CC4-5D6E-409C-BE32-E72D297353CC}">
              <c16:uniqueId val="{00000000-2E23-4CA8-9489-DF7FA075723C}"/>
            </c:ext>
          </c:extLst>
        </c:ser>
        <c:ser>
          <c:idx val="1"/>
          <c:order val="1"/>
          <c:tx>
            <c:strRef>
              <c:f>'Channel Summary'!$K$23:$K$24</c:f>
              <c:strCache>
                <c:ptCount val="2"/>
                <c:pt idx="0">
                  <c:v>CPC</c:v>
                </c:pt>
                <c:pt idx="1">
                  <c:v>2019</c:v>
                </c:pt>
              </c:strCache>
            </c:strRef>
          </c:tx>
          <c:spPr>
            <a:solidFill>
              <a:srgbClr val="FFFFFF">
                <a:lumMod val="85000"/>
              </a:srgbClr>
            </a:solidFill>
            <a:ln>
              <a:noFill/>
            </a:ln>
            <a:effectLst/>
          </c:spPr>
          <c:invertIfNegative val="0"/>
          <c:dLbls>
            <c:spPr>
              <a:noFill/>
              <a:ln>
                <a:noFill/>
              </a:ln>
              <a:effectLst/>
            </c:spPr>
            <c:txPr>
              <a:bodyPr rot="0" spcFirstLastPara="1" vertOverflow="ellipsis" horzOverflow="clip" vert="horz" wrap="non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'Channel Summary'!$A$25:$A$27</c:f>
              <c:strCache>
                <c:ptCount val="3"/>
                <c:pt idx="0">
                  <c:v>Facebook Ads</c:v>
                </c:pt>
                <c:pt idx="1">
                  <c:v>Display Website Banner Ads</c:v>
                </c:pt>
                <c:pt idx="2">
                  <c:v>Google Search Ads</c:v>
                </c:pt>
              </c:strCache>
            </c:strRef>
          </c:cat>
          <c:val>
            <c:numRef>
              <c:f>'Channel Summary'!$K$25:$K$27</c:f>
              <c:numCache>
                <c:formatCode>"$"#,##0.00</c:formatCode>
                <c:ptCount val="3"/>
                <c:pt idx="0">
                  <c:v>8.1392845837290298E-2</c:v>
                </c:pt>
                <c:pt idx="1">
                  <c:v>9.3341186529406164E-2</c:v>
                </c:pt>
                <c:pt idx="2">
                  <c:v>0.40857146301819341</c:v>
                </c:pt>
              </c:numCache>
            </c:numRef>
          </c:val>
          <c:extLst>
            <c:ext xmlns:c16="http://schemas.microsoft.com/office/drawing/2014/chart" uri="{C3380CC4-5D6E-409C-BE32-E72D297353CC}">
              <c16:uniqueId val="{00000001-2E23-4CA8-9489-DF7FA075723C}"/>
            </c:ext>
          </c:extLst>
        </c:ser>
        <c:dLbls>
          <c:showLegendKey val="0"/>
          <c:showVal val="0"/>
          <c:showCatName val="0"/>
          <c:showSerName val="0"/>
          <c:showPercent val="0"/>
          <c:showBubbleSize val="0"/>
        </c:dLbls>
        <c:gapWidth val="182"/>
        <c:axId val="1207113312"/>
        <c:axId val="1207112352"/>
      </c:barChart>
      <c:catAx>
        <c:axId val="1207113312"/>
        <c:scaling>
          <c:orientation val="minMax"/>
        </c:scaling>
        <c:delete val="1"/>
        <c:axPos val="l"/>
        <c:numFmt formatCode="General" sourceLinked="1"/>
        <c:majorTickMark val="none"/>
        <c:minorTickMark val="none"/>
        <c:tickLblPos val="nextTo"/>
        <c:crossAx val="1207112352"/>
        <c:crosses val="autoZero"/>
        <c:auto val="1"/>
        <c:lblAlgn val="ctr"/>
        <c:lblOffset val="100"/>
        <c:noMultiLvlLbl val="0"/>
      </c:catAx>
      <c:valAx>
        <c:axId val="1207112352"/>
        <c:scaling>
          <c:orientation val="minMax"/>
        </c:scaling>
        <c:delete val="1"/>
        <c:axPos val="b"/>
        <c:numFmt formatCode="&quot;$&quot;#,##0.00" sourceLinked="1"/>
        <c:majorTickMark val="none"/>
        <c:minorTickMark val="none"/>
        <c:tickLblPos val="nextTo"/>
        <c:crossAx val="1207113312"/>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1"/>
          <c:order val="0"/>
          <c:tx>
            <c:strRef>
              <c:f>'Channel Summary'!$C$15:$C$16</c:f>
              <c:strCache>
                <c:ptCount val="2"/>
                <c:pt idx="0">
                  <c:v>Spend</c:v>
                </c:pt>
                <c:pt idx="1">
                  <c:v>2019</c:v>
                </c:pt>
              </c:strCache>
            </c:strRef>
          </c:tx>
          <c:spPr>
            <a:solidFill>
              <a:srgbClr val="00A4F0"/>
            </a:solidFill>
            <a:ln>
              <a:noFill/>
            </a:ln>
            <a:effectLst/>
          </c:spPr>
          <c:invertIfNegative val="0"/>
          <c:dLbls>
            <c:numFmt formatCode="&quot;$&quot;#,##0,\ &quot;K&quot;" sourceLinked="0"/>
            <c:spPr>
              <a:noFill/>
              <a:ln>
                <a:noFill/>
              </a:ln>
              <a:effectLst/>
            </c:spPr>
            <c:txPr>
              <a:bodyPr rot="-5400000" spcFirstLastPara="1" vertOverflow="ellipsis" horzOverflow="clip" vert="horz" wrap="non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'Channel Summary'!$A$17:$A$19</c:f>
              <c:strCache>
                <c:ptCount val="3"/>
                <c:pt idx="0">
                  <c:v>Google Search Ads</c:v>
                </c:pt>
                <c:pt idx="1">
                  <c:v>Display Website Banner Ads</c:v>
                </c:pt>
                <c:pt idx="2">
                  <c:v>Facebook Ads</c:v>
                </c:pt>
              </c:strCache>
            </c:strRef>
          </c:cat>
          <c:val>
            <c:numRef>
              <c:f>'Channel Summary'!$C$17:$C$19</c:f>
              <c:numCache>
                <c:formatCode>"$"#,##0</c:formatCode>
                <c:ptCount val="3"/>
                <c:pt idx="0">
                  <c:v>354743.27777777787</c:v>
                </c:pt>
                <c:pt idx="1">
                  <c:v>173905.91999999998</c:v>
                </c:pt>
                <c:pt idx="2">
                  <c:v>123417.60000000001</c:v>
                </c:pt>
              </c:numCache>
            </c:numRef>
          </c:val>
          <c:extLst>
            <c:ext xmlns:c16="http://schemas.microsoft.com/office/drawing/2014/chart" uri="{C3380CC4-5D6E-409C-BE32-E72D297353CC}">
              <c16:uniqueId val="{00000000-353C-40EC-812F-0304CF924D5A}"/>
            </c:ext>
          </c:extLst>
        </c:ser>
        <c:ser>
          <c:idx val="0"/>
          <c:order val="1"/>
          <c:tx>
            <c:strRef>
              <c:f>'Channel Summary'!$B$15:$B$16</c:f>
              <c:strCache>
                <c:ptCount val="2"/>
                <c:pt idx="0">
                  <c:v>Spend</c:v>
                </c:pt>
                <c:pt idx="1">
                  <c:v>2020</c:v>
                </c:pt>
              </c:strCache>
            </c:strRef>
          </c:tx>
          <c:spPr>
            <a:solidFill>
              <a:schemeClr val="accent1"/>
            </a:solidFill>
            <a:ln>
              <a:noFill/>
            </a:ln>
            <a:effectLst/>
          </c:spPr>
          <c:invertIfNegative val="0"/>
          <c:dLbls>
            <c:numFmt formatCode="&quot;$&quot;#,##0,\ &quot;K&quot;" sourceLinked="0"/>
            <c:spPr>
              <a:noFill/>
              <a:ln>
                <a:noFill/>
              </a:ln>
              <a:effectLst/>
            </c:spPr>
            <c:txPr>
              <a:bodyPr rot="-5400000" spcFirstLastPara="1" vertOverflow="ellipsis" horzOverflow="clip" vert="horz" wrap="non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'Channel Summary'!$A$17:$A$19</c:f>
              <c:strCache>
                <c:ptCount val="3"/>
                <c:pt idx="0">
                  <c:v>Google Search Ads</c:v>
                </c:pt>
                <c:pt idx="1">
                  <c:v>Display Website Banner Ads</c:v>
                </c:pt>
                <c:pt idx="2">
                  <c:v>Facebook Ads</c:v>
                </c:pt>
              </c:strCache>
            </c:strRef>
          </c:cat>
          <c:val>
            <c:numRef>
              <c:f>'Channel Summary'!$B$17:$B$19</c:f>
              <c:numCache>
                <c:formatCode>"$"#,##0</c:formatCode>
                <c:ptCount val="3"/>
                <c:pt idx="0">
                  <c:v>386058.18713450286</c:v>
                </c:pt>
                <c:pt idx="1">
                  <c:v>189144.00000000006</c:v>
                </c:pt>
                <c:pt idx="2">
                  <c:v>144499.20000000001</c:v>
                </c:pt>
              </c:numCache>
            </c:numRef>
          </c:val>
          <c:extLst>
            <c:ext xmlns:c16="http://schemas.microsoft.com/office/drawing/2014/chart" uri="{C3380CC4-5D6E-409C-BE32-E72D297353CC}">
              <c16:uniqueId val="{00000001-353C-40EC-812F-0304CF924D5A}"/>
            </c:ext>
          </c:extLst>
        </c:ser>
        <c:dLbls>
          <c:showLegendKey val="0"/>
          <c:showVal val="0"/>
          <c:showCatName val="0"/>
          <c:showSerName val="0"/>
          <c:showPercent val="0"/>
          <c:showBubbleSize val="0"/>
        </c:dLbls>
        <c:gapWidth val="199"/>
        <c:axId val="960005312"/>
        <c:axId val="960003392"/>
      </c:barChart>
      <c:catAx>
        <c:axId val="960005312"/>
        <c:scaling>
          <c:orientation val="minMax"/>
        </c:scaling>
        <c:delete val="1"/>
        <c:axPos val="b"/>
        <c:numFmt formatCode="General" sourceLinked="1"/>
        <c:majorTickMark val="none"/>
        <c:minorTickMark val="none"/>
        <c:tickLblPos val="nextTo"/>
        <c:crossAx val="960003392"/>
        <c:crosses val="autoZero"/>
        <c:auto val="1"/>
        <c:lblAlgn val="ctr"/>
        <c:lblOffset val="100"/>
        <c:noMultiLvlLbl val="0"/>
      </c:catAx>
      <c:valAx>
        <c:axId val="960003392"/>
        <c:scaling>
          <c:orientation val="minMax"/>
        </c:scaling>
        <c:delete val="1"/>
        <c:axPos val="l"/>
        <c:numFmt formatCode="&quot;$&quot;#,##0" sourceLinked="1"/>
        <c:majorTickMark val="none"/>
        <c:minorTickMark val="none"/>
        <c:tickLblPos val="nextTo"/>
        <c:crossAx val="960005312"/>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320486255007597"/>
          <c:y val="7.953723788864786E-2"/>
          <c:w val="0.75524389091252775"/>
          <c:h val="0.61555787088436076"/>
        </c:manualLayout>
      </c:layout>
      <c:lineChart>
        <c:grouping val="standard"/>
        <c:varyColors val="0"/>
        <c:ser>
          <c:idx val="0"/>
          <c:order val="0"/>
          <c:tx>
            <c:strRef>
              <c:f>Sheet13!$B$3</c:f>
              <c:strCache>
                <c:ptCount val="1"/>
                <c:pt idx="0">
                  <c:v>Display Website Banner Ads</c:v>
                </c:pt>
              </c:strCache>
            </c:strRef>
          </c:tx>
          <c:spPr>
            <a:ln w="28575" cap="rnd">
              <a:solidFill>
                <a:schemeClr val="accent1"/>
              </a:solidFill>
              <a:round/>
            </a:ln>
            <a:effectLst/>
          </c:spPr>
          <c:marker>
            <c:symbol val="none"/>
          </c:marker>
          <c:cat>
            <c:strRef>
              <c:f>Sheet13!$A$4:$A$7</c:f>
              <c:strCache>
                <c:ptCount val="4"/>
                <c:pt idx="0">
                  <c:v>Week Starting 7/05</c:v>
                </c:pt>
                <c:pt idx="1">
                  <c:v>Week Starting 7/12</c:v>
                </c:pt>
                <c:pt idx="2">
                  <c:v>Week Starting 7/19</c:v>
                </c:pt>
                <c:pt idx="3">
                  <c:v>Week Starting 7/26</c:v>
                </c:pt>
              </c:strCache>
            </c:strRef>
          </c:cat>
          <c:val>
            <c:numRef>
              <c:f>Sheet13!$B$4:$B$7</c:f>
              <c:numCache>
                <c:formatCode>"$"#,##0</c:formatCode>
                <c:ptCount val="4"/>
                <c:pt idx="0">
                  <c:v>79920.000000000015</c:v>
                </c:pt>
                <c:pt idx="1">
                  <c:v>29304</c:v>
                </c:pt>
                <c:pt idx="2">
                  <c:v>42624.000000000015</c:v>
                </c:pt>
                <c:pt idx="3">
                  <c:v>37296.000000000007</c:v>
                </c:pt>
              </c:numCache>
            </c:numRef>
          </c:val>
          <c:smooth val="1"/>
          <c:extLst>
            <c:ext xmlns:c16="http://schemas.microsoft.com/office/drawing/2014/chart" uri="{C3380CC4-5D6E-409C-BE32-E72D297353CC}">
              <c16:uniqueId val="{00000000-9221-4511-B259-0C00E1DF2DF1}"/>
            </c:ext>
          </c:extLst>
        </c:ser>
        <c:ser>
          <c:idx val="1"/>
          <c:order val="1"/>
          <c:tx>
            <c:strRef>
              <c:f>Sheet13!$C$3</c:f>
              <c:strCache>
                <c:ptCount val="1"/>
                <c:pt idx="0">
                  <c:v>Facebook Ads</c:v>
                </c:pt>
              </c:strCache>
            </c:strRef>
          </c:tx>
          <c:spPr>
            <a:ln w="28575" cap="rnd">
              <a:solidFill>
                <a:schemeClr val="accent2"/>
              </a:solidFill>
              <a:round/>
            </a:ln>
            <a:effectLst/>
          </c:spPr>
          <c:marker>
            <c:symbol val="none"/>
          </c:marker>
          <c:cat>
            <c:strRef>
              <c:f>Sheet13!$A$4:$A$7</c:f>
              <c:strCache>
                <c:ptCount val="4"/>
                <c:pt idx="0">
                  <c:v>Week Starting 7/05</c:v>
                </c:pt>
                <c:pt idx="1">
                  <c:v>Week Starting 7/12</c:v>
                </c:pt>
                <c:pt idx="2">
                  <c:v>Week Starting 7/19</c:v>
                </c:pt>
                <c:pt idx="3">
                  <c:v>Week Starting 7/26</c:v>
                </c:pt>
              </c:strCache>
            </c:strRef>
          </c:cat>
          <c:val>
            <c:numRef>
              <c:f>Sheet13!$C$4:$C$7</c:f>
              <c:numCache>
                <c:formatCode>"$"#,##0</c:formatCode>
                <c:ptCount val="4"/>
                <c:pt idx="0">
                  <c:v>61056.000000000007</c:v>
                </c:pt>
                <c:pt idx="1">
                  <c:v>22387.200000000001</c:v>
                </c:pt>
                <c:pt idx="2">
                  <c:v>32563.200000000001</c:v>
                </c:pt>
                <c:pt idx="3">
                  <c:v>28492.800000000007</c:v>
                </c:pt>
              </c:numCache>
            </c:numRef>
          </c:val>
          <c:smooth val="1"/>
          <c:extLst>
            <c:ext xmlns:c16="http://schemas.microsoft.com/office/drawing/2014/chart" uri="{C3380CC4-5D6E-409C-BE32-E72D297353CC}">
              <c16:uniqueId val="{00000001-9221-4511-B259-0C00E1DF2DF1}"/>
            </c:ext>
          </c:extLst>
        </c:ser>
        <c:ser>
          <c:idx val="2"/>
          <c:order val="2"/>
          <c:tx>
            <c:strRef>
              <c:f>Sheet13!$D$3</c:f>
              <c:strCache>
                <c:ptCount val="1"/>
                <c:pt idx="0">
                  <c:v>Google Search Ads</c:v>
                </c:pt>
              </c:strCache>
            </c:strRef>
          </c:tx>
          <c:spPr>
            <a:ln w="28575" cap="rnd">
              <a:solidFill>
                <a:srgbClr val="107C10"/>
              </a:solidFill>
              <a:round/>
            </a:ln>
            <a:effectLst/>
          </c:spPr>
          <c:marker>
            <c:symbol val="none"/>
          </c:marker>
          <c:cat>
            <c:strRef>
              <c:f>Sheet13!$A$4:$A$7</c:f>
              <c:strCache>
                <c:ptCount val="4"/>
                <c:pt idx="0">
                  <c:v>Week Starting 7/05</c:v>
                </c:pt>
                <c:pt idx="1">
                  <c:v>Week Starting 7/12</c:v>
                </c:pt>
                <c:pt idx="2">
                  <c:v>Week Starting 7/19</c:v>
                </c:pt>
                <c:pt idx="3">
                  <c:v>Week Starting 7/26</c:v>
                </c:pt>
              </c:strCache>
            </c:strRef>
          </c:cat>
          <c:val>
            <c:numRef>
              <c:f>Sheet13!$D$4:$D$7</c:f>
              <c:numCache>
                <c:formatCode>"$"#,##0</c:formatCode>
                <c:ptCount val="4"/>
                <c:pt idx="0">
                  <c:v>158052.63157894736</c:v>
                </c:pt>
                <c:pt idx="1">
                  <c:v>61172.222222222212</c:v>
                </c:pt>
                <c:pt idx="2">
                  <c:v>88977.777777777752</c:v>
                </c:pt>
                <c:pt idx="3">
                  <c:v>77855.555555555547</c:v>
                </c:pt>
              </c:numCache>
            </c:numRef>
          </c:val>
          <c:smooth val="1"/>
          <c:extLst>
            <c:ext xmlns:c16="http://schemas.microsoft.com/office/drawing/2014/chart" uri="{C3380CC4-5D6E-409C-BE32-E72D297353CC}">
              <c16:uniqueId val="{00000002-9221-4511-B259-0C00E1DF2DF1}"/>
            </c:ext>
          </c:extLst>
        </c:ser>
        <c:dLbls>
          <c:showLegendKey val="0"/>
          <c:showVal val="0"/>
          <c:showCatName val="0"/>
          <c:showSerName val="0"/>
          <c:showPercent val="0"/>
          <c:showBubbleSize val="0"/>
        </c:dLbls>
        <c:smooth val="0"/>
        <c:axId val="1246217264"/>
        <c:axId val="1246220144"/>
      </c:lineChart>
      <c:catAx>
        <c:axId val="1246217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6220144"/>
        <c:crosses val="autoZero"/>
        <c:auto val="1"/>
        <c:lblAlgn val="ctr"/>
        <c:lblOffset val="100"/>
        <c:noMultiLvlLbl val="0"/>
      </c:catAx>
      <c:valAx>
        <c:axId val="1246220144"/>
        <c:scaling>
          <c:orientation val="minMax"/>
        </c:scaling>
        <c:delete val="0"/>
        <c:axPos val="l"/>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6217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320486255007597"/>
          <c:y val="7.953723788864786E-2"/>
          <c:w val="0.75524389091252775"/>
          <c:h val="0.61555787088436076"/>
        </c:manualLayout>
      </c:layout>
      <c:lineChart>
        <c:grouping val="standard"/>
        <c:varyColors val="0"/>
        <c:ser>
          <c:idx val="0"/>
          <c:order val="0"/>
          <c:tx>
            <c:strRef>
              <c:f>Sheet13!$B$3</c:f>
              <c:strCache>
                <c:ptCount val="1"/>
                <c:pt idx="0">
                  <c:v>Display Website Banner Ads</c:v>
                </c:pt>
              </c:strCache>
            </c:strRef>
          </c:tx>
          <c:spPr>
            <a:ln w="28575" cap="rnd">
              <a:solidFill>
                <a:schemeClr val="accent1"/>
              </a:solidFill>
              <a:round/>
            </a:ln>
            <a:effectLst/>
          </c:spPr>
          <c:marker>
            <c:symbol val="none"/>
          </c:marker>
          <c:cat>
            <c:strRef>
              <c:f>Sheet13!$A$14:$A$17</c:f>
              <c:strCache>
                <c:ptCount val="4"/>
                <c:pt idx="0">
                  <c:v>Week Starting 7/05</c:v>
                </c:pt>
                <c:pt idx="1">
                  <c:v>Week Starting 7/12</c:v>
                </c:pt>
                <c:pt idx="2">
                  <c:v>Week Starting 7/19</c:v>
                </c:pt>
                <c:pt idx="3">
                  <c:v>Week Starting 7/26</c:v>
                </c:pt>
              </c:strCache>
            </c:strRef>
          </c:cat>
          <c:val>
            <c:numRef>
              <c:f>Sheet13!$B$14:$B$17</c:f>
              <c:numCache>
                <c:formatCode>"$"#,##0.00</c:formatCode>
                <c:ptCount val="4"/>
                <c:pt idx="0">
                  <c:v>5</c:v>
                </c:pt>
                <c:pt idx="1">
                  <c:v>5.0000000000000009</c:v>
                </c:pt>
                <c:pt idx="2">
                  <c:v>4.9999999999999991</c:v>
                </c:pt>
                <c:pt idx="3">
                  <c:v>5.0000000000000009</c:v>
                </c:pt>
              </c:numCache>
            </c:numRef>
          </c:val>
          <c:smooth val="1"/>
          <c:extLst>
            <c:ext xmlns:c16="http://schemas.microsoft.com/office/drawing/2014/chart" uri="{C3380CC4-5D6E-409C-BE32-E72D297353CC}">
              <c16:uniqueId val="{00000000-9BD6-40A5-933F-F1ED3FE28224}"/>
            </c:ext>
          </c:extLst>
        </c:ser>
        <c:ser>
          <c:idx val="1"/>
          <c:order val="1"/>
          <c:tx>
            <c:strRef>
              <c:f>Sheet13!$C$3</c:f>
              <c:strCache>
                <c:ptCount val="1"/>
                <c:pt idx="0">
                  <c:v>Facebook Ads</c:v>
                </c:pt>
              </c:strCache>
            </c:strRef>
          </c:tx>
          <c:spPr>
            <a:ln w="28575" cap="rnd">
              <a:solidFill>
                <a:schemeClr val="accent2"/>
              </a:solidFill>
              <a:round/>
            </a:ln>
            <a:effectLst/>
          </c:spPr>
          <c:marker>
            <c:symbol val="none"/>
          </c:marker>
          <c:cat>
            <c:strRef>
              <c:f>Sheet13!$A$14:$A$17</c:f>
              <c:strCache>
                <c:ptCount val="4"/>
                <c:pt idx="0">
                  <c:v>Week Starting 7/05</c:v>
                </c:pt>
                <c:pt idx="1">
                  <c:v>Week Starting 7/12</c:v>
                </c:pt>
                <c:pt idx="2">
                  <c:v>Week Starting 7/19</c:v>
                </c:pt>
                <c:pt idx="3">
                  <c:v>Week Starting 7/26</c:v>
                </c:pt>
              </c:strCache>
            </c:strRef>
          </c:cat>
          <c:val>
            <c:numRef>
              <c:f>Sheet13!$C$14:$C$17</c:f>
              <c:numCache>
                <c:formatCode>"$"#,##0.00</c:formatCode>
                <c:ptCount val="4"/>
                <c:pt idx="0">
                  <c:v>6.2499999999999991</c:v>
                </c:pt>
                <c:pt idx="1">
                  <c:v>6.2500000000000009</c:v>
                </c:pt>
                <c:pt idx="2">
                  <c:v>6.2500000000000009</c:v>
                </c:pt>
                <c:pt idx="3">
                  <c:v>6.2499999999999982</c:v>
                </c:pt>
              </c:numCache>
            </c:numRef>
          </c:val>
          <c:smooth val="1"/>
          <c:extLst>
            <c:ext xmlns:c16="http://schemas.microsoft.com/office/drawing/2014/chart" uri="{C3380CC4-5D6E-409C-BE32-E72D297353CC}">
              <c16:uniqueId val="{00000001-9BD6-40A5-933F-F1ED3FE28224}"/>
            </c:ext>
          </c:extLst>
        </c:ser>
        <c:ser>
          <c:idx val="2"/>
          <c:order val="2"/>
          <c:tx>
            <c:strRef>
              <c:f>Sheet13!$D$3</c:f>
              <c:strCache>
                <c:ptCount val="1"/>
                <c:pt idx="0">
                  <c:v>Google Search Ads</c:v>
                </c:pt>
              </c:strCache>
            </c:strRef>
          </c:tx>
          <c:spPr>
            <a:ln w="28575" cap="rnd">
              <a:solidFill>
                <a:srgbClr val="107C10"/>
              </a:solidFill>
              <a:round/>
            </a:ln>
            <a:effectLst/>
          </c:spPr>
          <c:marker>
            <c:symbol val="none"/>
          </c:marker>
          <c:cat>
            <c:strRef>
              <c:f>Sheet13!$A$14:$A$17</c:f>
              <c:strCache>
                <c:ptCount val="4"/>
                <c:pt idx="0">
                  <c:v>Week Starting 7/05</c:v>
                </c:pt>
                <c:pt idx="1">
                  <c:v>Week Starting 7/12</c:v>
                </c:pt>
                <c:pt idx="2">
                  <c:v>Week Starting 7/19</c:v>
                </c:pt>
                <c:pt idx="3">
                  <c:v>Week Starting 7/26</c:v>
                </c:pt>
              </c:strCache>
            </c:strRef>
          </c:cat>
          <c:val>
            <c:numRef>
              <c:f>Sheet13!$D$14:$D$17</c:f>
              <c:numCache>
                <c:formatCode>"$"#,##0.00</c:formatCode>
                <c:ptCount val="4"/>
                <c:pt idx="0">
                  <c:v>4.75</c:v>
                </c:pt>
                <c:pt idx="1">
                  <c:v>4.5000000000000009</c:v>
                </c:pt>
                <c:pt idx="2">
                  <c:v>4.5000000000000009</c:v>
                </c:pt>
                <c:pt idx="3">
                  <c:v>4.5000000000000009</c:v>
                </c:pt>
              </c:numCache>
            </c:numRef>
          </c:val>
          <c:smooth val="1"/>
          <c:extLst>
            <c:ext xmlns:c16="http://schemas.microsoft.com/office/drawing/2014/chart" uri="{C3380CC4-5D6E-409C-BE32-E72D297353CC}">
              <c16:uniqueId val="{00000002-9BD6-40A5-933F-F1ED3FE28224}"/>
            </c:ext>
          </c:extLst>
        </c:ser>
        <c:dLbls>
          <c:showLegendKey val="0"/>
          <c:showVal val="0"/>
          <c:showCatName val="0"/>
          <c:showSerName val="0"/>
          <c:showPercent val="0"/>
          <c:showBubbleSize val="0"/>
        </c:dLbls>
        <c:smooth val="0"/>
        <c:axId val="1246217264"/>
        <c:axId val="1246220144"/>
      </c:lineChart>
      <c:catAx>
        <c:axId val="1246217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6220144"/>
        <c:crosses val="autoZero"/>
        <c:auto val="1"/>
        <c:lblAlgn val="ctr"/>
        <c:lblOffset val="100"/>
        <c:noMultiLvlLbl val="0"/>
      </c:catAx>
      <c:valAx>
        <c:axId val="1246220144"/>
        <c:scaling>
          <c:orientation val="minMax"/>
        </c:scaling>
        <c:delete val="0"/>
        <c:axPos val="l"/>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6217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320486255007597"/>
          <c:y val="7.953723788864786E-2"/>
          <c:w val="0.75524389091252775"/>
          <c:h val="0.61555787088436076"/>
        </c:manualLayout>
      </c:layout>
      <c:lineChart>
        <c:grouping val="standard"/>
        <c:varyColors val="0"/>
        <c:ser>
          <c:idx val="0"/>
          <c:order val="0"/>
          <c:tx>
            <c:strRef>
              <c:f>Sheet13!$B$3</c:f>
              <c:strCache>
                <c:ptCount val="1"/>
                <c:pt idx="0">
                  <c:v>Display Website Banner Ads</c:v>
                </c:pt>
              </c:strCache>
            </c:strRef>
          </c:tx>
          <c:spPr>
            <a:ln w="28575" cap="rnd">
              <a:solidFill>
                <a:schemeClr val="accent1"/>
              </a:solidFill>
              <a:round/>
            </a:ln>
            <a:effectLst/>
          </c:spPr>
          <c:marker>
            <c:symbol val="none"/>
          </c:marker>
          <c:cat>
            <c:strRef>
              <c:f>Sheet13!$A$34:$A$37</c:f>
              <c:strCache>
                <c:ptCount val="4"/>
                <c:pt idx="0">
                  <c:v>Week Starting 7/05</c:v>
                </c:pt>
                <c:pt idx="1">
                  <c:v>Week Starting 7/12</c:v>
                </c:pt>
                <c:pt idx="2">
                  <c:v>Week Starting 7/19</c:v>
                </c:pt>
                <c:pt idx="3">
                  <c:v>Week Starting 7/26</c:v>
                </c:pt>
              </c:strCache>
            </c:strRef>
          </c:cat>
          <c:val>
            <c:numRef>
              <c:f>Sheet13!$B$34:$B$37</c:f>
              <c:numCache>
                <c:formatCode>General</c:formatCode>
                <c:ptCount val="4"/>
                <c:pt idx="0">
                  <c:v>50</c:v>
                </c:pt>
                <c:pt idx="1">
                  <c:v>50.000000000000007</c:v>
                </c:pt>
                <c:pt idx="2">
                  <c:v>50</c:v>
                </c:pt>
                <c:pt idx="3">
                  <c:v>50.000000000000014</c:v>
                </c:pt>
              </c:numCache>
            </c:numRef>
          </c:val>
          <c:smooth val="1"/>
          <c:extLst>
            <c:ext xmlns:c16="http://schemas.microsoft.com/office/drawing/2014/chart" uri="{C3380CC4-5D6E-409C-BE32-E72D297353CC}">
              <c16:uniqueId val="{00000000-9345-4601-B4B0-800543417268}"/>
            </c:ext>
          </c:extLst>
        </c:ser>
        <c:ser>
          <c:idx val="1"/>
          <c:order val="1"/>
          <c:tx>
            <c:strRef>
              <c:f>Sheet13!$C$3</c:f>
              <c:strCache>
                <c:ptCount val="1"/>
                <c:pt idx="0">
                  <c:v>Facebook Ads</c:v>
                </c:pt>
              </c:strCache>
            </c:strRef>
          </c:tx>
          <c:spPr>
            <a:ln w="28575" cap="rnd">
              <a:solidFill>
                <a:schemeClr val="accent2"/>
              </a:solidFill>
              <a:round/>
            </a:ln>
            <a:effectLst/>
          </c:spPr>
          <c:marker>
            <c:symbol val="none"/>
          </c:marker>
          <c:cat>
            <c:strRef>
              <c:f>Sheet13!$A$34:$A$37</c:f>
              <c:strCache>
                <c:ptCount val="4"/>
                <c:pt idx="0">
                  <c:v>Week Starting 7/05</c:v>
                </c:pt>
                <c:pt idx="1">
                  <c:v>Week Starting 7/12</c:v>
                </c:pt>
                <c:pt idx="2">
                  <c:v>Week Starting 7/19</c:v>
                </c:pt>
                <c:pt idx="3">
                  <c:v>Week Starting 7/26</c:v>
                </c:pt>
              </c:strCache>
            </c:strRef>
          </c:cat>
          <c:val>
            <c:numRef>
              <c:f>Sheet13!$C$34:$C$37</c:f>
              <c:numCache>
                <c:formatCode>General</c:formatCode>
                <c:ptCount val="4"/>
                <c:pt idx="0">
                  <c:v>57.239999999999995</c:v>
                </c:pt>
                <c:pt idx="1">
                  <c:v>57.240000000000016</c:v>
                </c:pt>
                <c:pt idx="2">
                  <c:v>57.240000000000009</c:v>
                </c:pt>
                <c:pt idx="3">
                  <c:v>57.239999999999995</c:v>
                </c:pt>
              </c:numCache>
            </c:numRef>
          </c:val>
          <c:smooth val="1"/>
          <c:extLst>
            <c:ext xmlns:c16="http://schemas.microsoft.com/office/drawing/2014/chart" uri="{C3380CC4-5D6E-409C-BE32-E72D297353CC}">
              <c16:uniqueId val="{00000001-9345-4601-B4B0-800543417268}"/>
            </c:ext>
          </c:extLst>
        </c:ser>
        <c:ser>
          <c:idx val="2"/>
          <c:order val="2"/>
          <c:tx>
            <c:strRef>
              <c:f>Sheet13!$D$3</c:f>
              <c:strCache>
                <c:ptCount val="1"/>
                <c:pt idx="0">
                  <c:v>Google Search Ads</c:v>
                </c:pt>
              </c:strCache>
            </c:strRef>
          </c:tx>
          <c:spPr>
            <a:ln w="28575" cap="rnd">
              <a:solidFill>
                <a:srgbClr val="107C10"/>
              </a:solidFill>
              <a:round/>
            </a:ln>
            <a:effectLst/>
          </c:spPr>
          <c:marker>
            <c:symbol val="none"/>
          </c:marker>
          <c:cat>
            <c:strRef>
              <c:f>Sheet13!$A$34:$A$37</c:f>
              <c:strCache>
                <c:ptCount val="4"/>
                <c:pt idx="0">
                  <c:v>Week Starting 7/05</c:v>
                </c:pt>
                <c:pt idx="1">
                  <c:v>Week Starting 7/12</c:v>
                </c:pt>
                <c:pt idx="2">
                  <c:v>Week Starting 7/19</c:v>
                </c:pt>
                <c:pt idx="3">
                  <c:v>Week Starting 7/26</c:v>
                </c:pt>
              </c:strCache>
            </c:strRef>
          </c:cat>
          <c:val>
            <c:numRef>
              <c:f>Sheet13!$D$34:$D$37</c:f>
              <c:numCache>
                <c:formatCode>General</c:formatCode>
                <c:ptCount val="4"/>
                <c:pt idx="0">
                  <c:v>65</c:v>
                </c:pt>
                <c:pt idx="1">
                  <c:v>65</c:v>
                </c:pt>
                <c:pt idx="2">
                  <c:v>65</c:v>
                </c:pt>
                <c:pt idx="3">
                  <c:v>65.000000000000014</c:v>
                </c:pt>
              </c:numCache>
            </c:numRef>
          </c:val>
          <c:smooth val="1"/>
          <c:extLst>
            <c:ext xmlns:c16="http://schemas.microsoft.com/office/drawing/2014/chart" uri="{C3380CC4-5D6E-409C-BE32-E72D297353CC}">
              <c16:uniqueId val="{00000002-9345-4601-B4B0-800543417268}"/>
            </c:ext>
          </c:extLst>
        </c:ser>
        <c:dLbls>
          <c:showLegendKey val="0"/>
          <c:showVal val="0"/>
          <c:showCatName val="0"/>
          <c:showSerName val="0"/>
          <c:showPercent val="0"/>
          <c:showBubbleSize val="0"/>
        </c:dLbls>
        <c:smooth val="0"/>
        <c:axId val="1246217264"/>
        <c:axId val="1246220144"/>
      </c:lineChart>
      <c:catAx>
        <c:axId val="1246217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6220144"/>
        <c:crosses val="autoZero"/>
        <c:auto val="1"/>
        <c:lblAlgn val="ctr"/>
        <c:lblOffset val="100"/>
        <c:noMultiLvlLbl val="0"/>
      </c:catAx>
      <c:valAx>
        <c:axId val="1246220144"/>
        <c:scaling>
          <c:orientation val="minMax"/>
        </c:scaling>
        <c:delete val="0"/>
        <c:axPos val="l"/>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6217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320486255007597"/>
          <c:y val="7.953723788864786E-2"/>
          <c:w val="0.75524389091252775"/>
          <c:h val="0.61555787088436076"/>
        </c:manualLayout>
      </c:layout>
      <c:lineChart>
        <c:grouping val="standard"/>
        <c:varyColors val="0"/>
        <c:ser>
          <c:idx val="0"/>
          <c:order val="0"/>
          <c:tx>
            <c:strRef>
              <c:f>Sheet13!$B$3</c:f>
              <c:strCache>
                <c:ptCount val="1"/>
                <c:pt idx="0">
                  <c:v>Display Website Banner Ads</c:v>
                </c:pt>
              </c:strCache>
            </c:strRef>
          </c:tx>
          <c:spPr>
            <a:ln w="28575" cap="rnd">
              <a:solidFill>
                <a:schemeClr val="accent1"/>
              </a:solidFill>
              <a:round/>
            </a:ln>
            <a:effectLst/>
          </c:spPr>
          <c:marker>
            <c:symbol val="none"/>
          </c:marker>
          <c:cat>
            <c:strRef>
              <c:f>Sheet13!$A$44:$A$47</c:f>
              <c:strCache>
                <c:ptCount val="4"/>
                <c:pt idx="0">
                  <c:v>Week Starting 7/05</c:v>
                </c:pt>
                <c:pt idx="1">
                  <c:v>Week Starting 7/12</c:v>
                </c:pt>
                <c:pt idx="2">
                  <c:v>Week Starting 7/19</c:v>
                </c:pt>
                <c:pt idx="3">
                  <c:v>Week Starting 7/26</c:v>
                </c:pt>
              </c:strCache>
            </c:strRef>
          </c:cat>
          <c:val>
            <c:numRef>
              <c:f>Sheet13!$B$44:$B$47</c:f>
              <c:numCache>
                <c:formatCode>General</c:formatCode>
                <c:ptCount val="4"/>
                <c:pt idx="0">
                  <c:v>0.1</c:v>
                </c:pt>
                <c:pt idx="1">
                  <c:v>9.9999999999999978E-2</c:v>
                </c:pt>
                <c:pt idx="2">
                  <c:v>0.10000000000000002</c:v>
                </c:pt>
                <c:pt idx="3">
                  <c:v>0.10000000000000002</c:v>
                </c:pt>
              </c:numCache>
            </c:numRef>
          </c:val>
          <c:smooth val="1"/>
          <c:extLst>
            <c:ext xmlns:c16="http://schemas.microsoft.com/office/drawing/2014/chart" uri="{C3380CC4-5D6E-409C-BE32-E72D297353CC}">
              <c16:uniqueId val="{00000000-F33A-4848-AF90-F99A590A4D4C}"/>
            </c:ext>
          </c:extLst>
        </c:ser>
        <c:ser>
          <c:idx val="1"/>
          <c:order val="1"/>
          <c:tx>
            <c:strRef>
              <c:f>Sheet13!$C$3</c:f>
              <c:strCache>
                <c:ptCount val="1"/>
                <c:pt idx="0">
                  <c:v>Facebook Ads</c:v>
                </c:pt>
              </c:strCache>
            </c:strRef>
          </c:tx>
          <c:spPr>
            <a:ln w="28575" cap="rnd">
              <a:solidFill>
                <a:schemeClr val="accent2"/>
              </a:solidFill>
              <a:round/>
            </a:ln>
            <a:effectLst/>
          </c:spPr>
          <c:marker>
            <c:symbol val="none"/>
          </c:marker>
          <c:cat>
            <c:strRef>
              <c:f>Sheet13!$A$44:$A$47</c:f>
              <c:strCache>
                <c:ptCount val="4"/>
                <c:pt idx="0">
                  <c:v>Week Starting 7/05</c:v>
                </c:pt>
                <c:pt idx="1">
                  <c:v>Week Starting 7/12</c:v>
                </c:pt>
                <c:pt idx="2">
                  <c:v>Week Starting 7/19</c:v>
                </c:pt>
                <c:pt idx="3">
                  <c:v>Week Starting 7/26</c:v>
                </c:pt>
              </c:strCache>
            </c:strRef>
          </c:cat>
          <c:val>
            <c:numRef>
              <c:f>Sheet13!$C$44:$C$47</c:f>
              <c:numCache>
                <c:formatCode>General</c:formatCode>
                <c:ptCount val="4"/>
                <c:pt idx="0">
                  <c:v>9.1584000000000013E-2</c:v>
                </c:pt>
                <c:pt idx="1">
                  <c:v>9.1583999999999999E-2</c:v>
                </c:pt>
                <c:pt idx="2">
                  <c:v>9.1584000000000013E-2</c:v>
                </c:pt>
                <c:pt idx="3">
                  <c:v>9.1584000000000013E-2</c:v>
                </c:pt>
              </c:numCache>
            </c:numRef>
          </c:val>
          <c:smooth val="1"/>
          <c:extLst>
            <c:ext xmlns:c16="http://schemas.microsoft.com/office/drawing/2014/chart" uri="{C3380CC4-5D6E-409C-BE32-E72D297353CC}">
              <c16:uniqueId val="{00000001-F33A-4848-AF90-F99A590A4D4C}"/>
            </c:ext>
          </c:extLst>
        </c:ser>
        <c:ser>
          <c:idx val="2"/>
          <c:order val="2"/>
          <c:tx>
            <c:strRef>
              <c:f>Sheet13!$D$3</c:f>
              <c:strCache>
                <c:ptCount val="1"/>
                <c:pt idx="0">
                  <c:v>Google Search Ads</c:v>
                </c:pt>
              </c:strCache>
            </c:strRef>
          </c:tx>
          <c:spPr>
            <a:ln w="28575" cap="rnd">
              <a:solidFill>
                <a:srgbClr val="107C10"/>
              </a:solidFill>
              <a:round/>
            </a:ln>
            <a:effectLst/>
          </c:spPr>
          <c:marker>
            <c:symbol val="none"/>
          </c:marker>
          <c:cat>
            <c:strRef>
              <c:f>Sheet13!$A$44:$A$47</c:f>
              <c:strCache>
                <c:ptCount val="4"/>
                <c:pt idx="0">
                  <c:v>Week Starting 7/05</c:v>
                </c:pt>
                <c:pt idx="1">
                  <c:v>Week Starting 7/12</c:v>
                </c:pt>
                <c:pt idx="2">
                  <c:v>Week Starting 7/19</c:v>
                </c:pt>
                <c:pt idx="3">
                  <c:v>Week Starting 7/26</c:v>
                </c:pt>
              </c:strCache>
            </c:strRef>
          </c:cat>
          <c:val>
            <c:numRef>
              <c:f>Sheet13!$D$44:$D$47</c:f>
              <c:numCache>
                <c:formatCode>General</c:formatCode>
                <c:ptCount val="4"/>
                <c:pt idx="0">
                  <c:v>0.41052631578947368</c:v>
                </c:pt>
                <c:pt idx="1">
                  <c:v>0.43333333333333329</c:v>
                </c:pt>
                <c:pt idx="2">
                  <c:v>0.43333333333333324</c:v>
                </c:pt>
                <c:pt idx="3">
                  <c:v>0.43333333333333329</c:v>
                </c:pt>
              </c:numCache>
            </c:numRef>
          </c:val>
          <c:smooth val="1"/>
          <c:extLst>
            <c:ext xmlns:c16="http://schemas.microsoft.com/office/drawing/2014/chart" uri="{C3380CC4-5D6E-409C-BE32-E72D297353CC}">
              <c16:uniqueId val="{00000002-F33A-4848-AF90-F99A590A4D4C}"/>
            </c:ext>
          </c:extLst>
        </c:ser>
        <c:dLbls>
          <c:showLegendKey val="0"/>
          <c:showVal val="0"/>
          <c:showCatName val="0"/>
          <c:showSerName val="0"/>
          <c:showPercent val="0"/>
          <c:showBubbleSize val="0"/>
        </c:dLbls>
        <c:smooth val="0"/>
        <c:axId val="1246217264"/>
        <c:axId val="1246220144"/>
      </c:lineChart>
      <c:catAx>
        <c:axId val="1246217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6220144"/>
        <c:crosses val="autoZero"/>
        <c:auto val="1"/>
        <c:lblAlgn val="ctr"/>
        <c:lblOffset val="100"/>
        <c:noMultiLvlLbl val="0"/>
      </c:catAx>
      <c:valAx>
        <c:axId val="1246220144"/>
        <c:scaling>
          <c:orientation val="minMax"/>
        </c:scaling>
        <c:delete val="0"/>
        <c:axPos val="l"/>
        <c:numFmt formatCode="&quot;$&quot;#,##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6217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320486255007597"/>
          <c:y val="7.953723788864786E-2"/>
          <c:w val="0.75524389091252775"/>
          <c:h val="0.61555787088436076"/>
        </c:manualLayout>
      </c:layout>
      <c:lineChart>
        <c:grouping val="standard"/>
        <c:varyColors val="0"/>
        <c:ser>
          <c:idx val="0"/>
          <c:order val="0"/>
          <c:tx>
            <c:strRef>
              <c:f>Sheet13!$B$3</c:f>
              <c:strCache>
                <c:ptCount val="1"/>
                <c:pt idx="0">
                  <c:v>Display Website Banner Ads</c:v>
                </c:pt>
              </c:strCache>
            </c:strRef>
          </c:tx>
          <c:spPr>
            <a:ln w="28575" cap="rnd">
              <a:solidFill>
                <a:schemeClr val="accent1"/>
              </a:solidFill>
              <a:round/>
            </a:ln>
            <a:effectLst/>
          </c:spPr>
          <c:marker>
            <c:symbol val="none"/>
          </c:marker>
          <c:cat>
            <c:strRef>
              <c:f>Sheet13!$A$24:$A$27</c:f>
              <c:strCache>
                <c:ptCount val="4"/>
                <c:pt idx="0">
                  <c:v>Week Starting 7/05</c:v>
                </c:pt>
                <c:pt idx="1">
                  <c:v>Week Starting 7/12</c:v>
                </c:pt>
                <c:pt idx="2">
                  <c:v>Week Starting 7/19</c:v>
                </c:pt>
                <c:pt idx="3">
                  <c:v>Week Starting 7/26</c:v>
                </c:pt>
              </c:strCache>
            </c:strRef>
          </c:cat>
          <c:val>
            <c:numRef>
              <c:f>Sheet13!$B$24:$B$27</c:f>
              <c:numCache>
                <c:formatCode>General</c:formatCode>
                <c:ptCount val="4"/>
                <c:pt idx="0">
                  <c:v>10</c:v>
                </c:pt>
                <c:pt idx="1">
                  <c:v>10</c:v>
                </c:pt>
                <c:pt idx="2">
                  <c:v>10.000000000000002</c:v>
                </c:pt>
                <c:pt idx="3">
                  <c:v>10.000000000000002</c:v>
                </c:pt>
              </c:numCache>
            </c:numRef>
          </c:val>
          <c:smooth val="1"/>
          <c:extLst>
            <c:ext xmlns:c16="http://schemas.microsoft.com/office/drawing/2014/chart" uri="{C3380CC4-5D6E-409C-BE32-E72D297353CC}">
              <c16:uniqueId val="{00000000-2926-4948-9F84-ECD6D006BF30}"/>
            </c:ext>
          </c:extLst>
        </c:ser>
        <c:ser>
          <c:idx val="1"/>
          <c:order val="1"/>
          <c:tx>
            <c:strRef>
              <c:f>Sheet13!$C$3</c:f>
              <c:strCache>
                <c:ptCount val="1"/>
                <c:pt idx="0">
                  <c:v>Facebook Ads</c:v>
                </c:pt>
              </c:strCache>
            </c:strRef>
          </c:tx>
          <c:spPr>
            <a:ln w="28575" cap="rnd">
              <a:solidFill>
                <a:schemeClr val="accent2"/>
              </a:solidFill>
              <a:round/>
            </a:ln>
            <a:effectLst/>
          </c:spPr>
          <c:marker>
            <c:symbol val="none"/>
          </c:marker>
          <c:cat>
            <c:strRef>
              <c:f>Sheet13!$A$24:$A$27</c:f>
              <c:strCache>
                <c:ptCount val="4"/>
                <c:pt idx="0">
                  <c:v>Week Starting 7/05</c:v>
                </c:pt>
                <c:pt idx="1">
                  <c:v>Week Starting 7/12</c:v>
                </c:pt>
                <c:pt idx="2">
                  <c:v>Week Starting 7/19</c:v>
                </c:pt>
                <c:pt idx="3">
                  <c:v>Week Starting 7/26</c:v>
                </c:pt>
              </c:strCache>
            </c:strRef>
          </c:cat>
          <c:val>
            <c:numRef>
              <c:f>Sheet13!$C$24:$C$27</c:f>
              <c:numCache>
                <c:formatCode>General</c:formatCode>
                <c:ptCount val="4"/>
                <c:pt idx="0">
                  <c:v>9.1584000000000003</c:v>
                </c:pt>
                <c:pt idx="1">
                  <c:v>9.1584000000000003</c:v>
                </c:pt>
                <c:pt idx="2">
                  <c:v>9.1584000000000003</c:v>
                </c:pt>
                <c:pt idx="3">
                  <c:v>9.1584000000000021</c:v>
                </c:pt>
              </c:numCache>
            </c:numRef>
          </c:val>
          <c:smooth val="1"/>
          <c:extLst>
            <c:ext xmlns:c16="http://schemas.microsoft.com/office/drawing/2014/chart" uri="{C3380CC4-5D6E-409C-BE32-E72D297353CC}">
              <c16:uniqueId val="{00000001-2926-4948-9F84-ECD6D006BF30}"/>
            </c:ext>
          </c:extLst>
        </c:ser>
        <c:ser>
          <c:idx val="2"/>
          <c:order val="2"/>
          <c:tx>
            <c:strRef>
              <c:f>Sheet13!$D$3</c:f>
              <c:strCache>
                <c:ptCount val="1"/>
                <c:pt idx="0">
                  <c:v>Google Search Ads</c:v>
                </c:pt>
              </c:strCache>
            </c:strRef>
          </c:tx>
          <c:spPr>
            <a:ln w="28575" cap="rnd">
              <a:solidFill>
                <a:srgbClr val="107C10"/>
              </a:solidFill>
              <a:round/>
            </a:ln>
            <a:effectLst/>
          </c:spPr>
          <c:marker>
            <c:symbol val="none"/>
          </c:marker>
          <c:cat>
            <c:strRef>
              <c:f>Sheet13!$A$24:$A$27</c:f>
              <c:strCache>
                <c:ptCount val="4"/>
                <c:pt idx="0">
                  <c:v>Week Starting 7/05</c:v>
                </c:pt>
                <c:pt idx="1">
                  <c:v>Week Starting 7/12</c:v>
                </c:pt>
                <c:pt idx="2">
                  <c:v>Week Starting 7/19</c:v>
                </c:pt>
                <c:pt idx="3">
                  <c:v>Week Starting 7/26</c:v>
                </c:pt>
              </c:strCache>
            </c:strRef>
          </c:cat>
          <c:val>
            <c:numRef>
              <c:f>Sheet13!$D$24:$D$27</c:f>
              <c:numCache>
                <c:formatCode>General</c:formatCode>
                <c:ptCount val="4"/>
                <c:pt idx="0">
                  <c:v>13.684210526315789</c:v>
                </c:pt>
                <c:pt idx="1">
                  <c:v>14.444444444444441</c:v>
                </c:pt>
                <c:pt idx="2">
                  <c:v>14.444444444444441</c:v>
                </c:pt>
                <c:pt idx="3">
                  <c:v>14.444444444444445</c:v>
                </c:pt>
              </c:numCache>
            </c:numRef>
          </c:val>
          <c:smooth val="1"/>
          <c:extLst>
            <c:ext xmlns:c16="http://schemas.microsoft.com/office/drawing/2014/chart" uri="{C3380CC4-5D6E-409C-BE32-E72D297353CC}">
              <c16:uniqueId val="{00000002-2926-4948-9F84-ECD6D006BF30}"/>
            </c:ext>
          </c:extLst>
        </c:ser>
        <c:dLbls>
          <c:showLegendKey val="0"/>
          <c:showVal val="0"/>
          <c:showCatName val="0"/>
          <c:showSerName val="0"/>
          <c:showPercent val="0"/>
          <c:showBubbleSize val="0"/>
        </c:dLbls>
        <c:smooth val="0"/>
        <c:axId val="1246217264"/>
        <c:axId val="1246220144"/>
      </c:lineChart>
      <c:catAx>
        <c:axId val="1246217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6220144"/>
        <c:crosses val="autoZero"/>
        <c:auto val="1"/>
        <c:lblAlgn val="ctr"/>
        <c:lblOffset val="100"/>
        <c:noMultiLvlLbl val="0"/>
      </c:catAx>
      <c:valAx>
        <c:axId val="1246220144"/>
        <c:scaling>
          <c:orientation val="minMax"/>
        </c:scaling>
        <c:delete val="0"/>
        <c:axPos val="l"/>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6217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320486255007597"/>
          <c:y val="7.953723788864786E-2"/>
          <c:w val="0.75524389091252775"/>
          <c:h val="0.61555787088436076"/>
        </c:manualLayout>
      </c:layout>
      <c:lineChart>
        <c:grouping val="standard"/>
        <c:varyColors val="0"/>
        <c:ser>
          <c:idx val="0"/>
          <c:order val="0"/>
          <c:tx>
            <c:strRef>
              <c:f>'Sheet13 (2)'!$B$3</c:f>
              <c:strCache>
                <c:ptCount val="1"/>
                <c:pt idx="0">
                  <c:v>Display Website Banner Ads</c:v>
                </c:pt>
              </c:strCache>
            </c:strRef>
          </c:tx>
          <c:spPr>
            <a:ln w="28575" cap="rnd">
              <a:solidFill>
                <a:schemeClr val="accent1"/>
              </a:solidFill>
              <a:round/>
            </a:ln>
            <a:effectLst/>
          </c:spPr>
          <c:marker>
            <c:symbol val="none"/>
          </c:marker>
          <c:cat>
            <c:strRef>
              <c:f>'Sheet13 (2)'!$A$4:$A$7</c:f>
              <c:strCache>
                <c:ptCount val="4"/>
                <c:pt idx="0">
                  <c:v>Week Starting 7/05</c:v>
                </c:pt>
                <c:pt idx="1">
                  <c:v>Week Starting 7/12</c:v>
                </c:pt>
                <c:pt idx="2">
                  <c:v>Week Starting 7/19</c:v>
                </c:pt>
                <c:pt idx="3">
                  <c:v>Week Starting 7/26</c:v>
                </c:pt>
              </c:strCache>
            </c:strRef>
          </c:cat>
          <c:val>
            <c:numRef>
              <c:f>'Sheet13 (2)'!$B$4:$B$7</c:f>
              <c:numCache>
                <c:formatCode>"$"#,##0</c:formatCode>
                <c:ptCount val="4"/>
                <c:pt idx="0">
                  <c:v>71928</c:v>
                </c:pt>
                <c:pt idx="1">
                  <c:v>26373.600000000006</c:v>
                </c:pt>
                <c:pt idx="2">
                  <c:v>37935.360000000008</c:v>
                </c:pt>
                <c:pt idx="3">
                  <c:v>37668.960000000006</c:v>
                </c:pt>
              </c:numCache>
            </c:numRef>
          </c:val>
          <c:smooth val="1"/>
          <c:extLst>
            <c:ext xmlns:c16="http://schemas.microsoft.com/office/drawing/2014/chart" uri="{C3380CC4-5D6E-409C-BE32-E72D297353CC}">
              <c16:uniqueId val="{00000000-610E-410C-A05E-C0864D8E9442}"/>
            </c:ext>
          </c:extLst>
        </c:ser>
        <c:ser>
          <c:idx val="1"/>
          <c:order val="1"/>
          <c:tx>
            <c:strRef>
              <c:f>'Sheet13 (2)'!$C$3</c:f>
              <c:strCache>
                <c:ptCount val="1"/>
                <c:pt idx="0">
                  <c:v>Facebook Ads</c:v>
                </c:pt>
              </c:strCache>
            </c:strRef>
          </c:tx>
          <c:spPr>
            <a:ln w="28575" cap="rnd">
              <a:solidFill>
                <a:schemeClr val="accent2"/>
              </a:solidFill>
              <a:round/>
            </a:ln>
            <a:effectLst/>
          </c:spPr>
          <c:marker>
            <c:symbol val="none"/>
          </c:marker>
          <c:cat>
            <c:strRef>
              <c:f>'Sheet13 (2)'!$A$4:$A$7</c:f>
              <c:strCache>
                <c:ptCount val="4"/>
                <c:pt idx="0">
                  <c:v>Week Starting 7/05</c:v>
                </c:pt>
                <c:pt idx="1">
                  <c:v>Week Starting 7/12</c:v>
                </c:pt>
                <c:pt idx="2">
                  <c:v>Week Starting 7/19</c:v>
                </c:pt>
                <c:pt idx="3">
                  <c:v>Week Starting 7/26</c:v>
                </c:pt>
              </c:strCache>
            </c:strRef>
          </c:cat>
          <c:val>
            <c:numRef>
              <c:f>'Sheet13 (2)'!$C$4:$C$7</c:f>
              <c:numCache>
                <c:formatCode>"$"#,##0</c:formatCode>
                <c:ptCount val="4"/>
                <c:pt idx="0">
                  <c:v>48960</c:v>
                </c:pt>
                <c:pt idx="1">
                  <c:v>21120.000000000004</c:v>
                </c:pt>
                <c:pt idx="2">
                  <c:v>26726.400000000001</c:v>
                </c:pt>
                <c:pt idx="3">
                  <c:v>26611.200000000001</c:v>
                </c:pt>
              </c:numCache>
            </c:numRef>
          </c:val>
          <c:smooth val="1"/>
          <c:extLst>
            <c:ext xmlns:c16="http://schemas.microsoft.com/office/drawing/2014/chart" uri="{C3380CC4-5D6E-409C-BE32-E72D297353CC}">
              <c16:uniqueId val="{00000001-610E-410C-A05E-C0864D8E9442}"/>
            </c:ext>
          </c:extLst>
        </c:ser>
        <c:ser>
          <c:idx val="2"/>
          <c:order val="2"/>
          <c:tx>
            <c:strRef>
              <c:f>'Sheet13 (2)'!$D$3</c:f>
              <c:strCache>
                <c:ptCount val="1"/>
                <c:pt idx="0">
                  <c:v>Google Search Ads</c:v>
                </c:pt>
              </c:strCache>
            </c:strRef>
          </c:tx>
          <c:spPr>
            <a:ln w="28575" cap="rnd">
              <a:solidFill>
                <a:srgbClr val="107C10"/>
              </a:solidFill>
              <a:round/>
            </a:ln>
            <a:effectLst/>
          </c:spPr>
          <c:marker>
            <c:symbol val="none"/>
          </c:marker>
          <c:cat>
            <c:strRef>
              <c:f>'Sheet13 (2)'!$A$4:$A$7</c:f>
              <c:strCache>
                <c:ptCount val="4"/>
                <c:pt idx="0">
                  <c:v>Week Starting 7/05</c:v>
                </c:pt>
                <c:pt idx="1">
                  <c:v>Week Starting 7/12</c:v>
                </c:pt>
                <c:pt idx="2">
                  <c:v>Week Starting 7/19</c:v>
                </c:pt>
                <c:pt idx="3">
                  <c:v>Week Starting 7/26</c:v>
                </c:pt>
              </c:strCache>
            </c:strRef>
          </c:cat>
          <c:val>
            <c:numRef>
              <c:f>'Sheet13 (2)'!$D$4:$D$7</c:f>
              <c:numCache>
                <c:formatCode>"$"#,##0</c:formatCode>
                <c:ptCount val="4"/>
                <c:pt idx="0">
                  <c:v>125124.99999999999</c:v>
                </c:pt>
                <c:pt idx="1">
                  <c:v>58113.611111111095</c:v>
                </c:pt>
                <c:pt idx="2">
                  <c:v>95206.222222222204</c:v>
                </c:pt>
                <c:pt idx="3">
                  <c:v>76298.444444444438</c:v>
                </c:pt>
              </c:numCache>
            </c:numRef>
          </c:val>
          <c:smooth val="1"/>
          <c:extLst>
            <c:ext xmlns:c16="http://schemas.microsoft.com/office/drawing/2014/chart" uri="{C3380CC4-5D6E-409C-BE32-E72D297353CC}">
              <c16:uniqueId val="{00000002-610E-410C-A05E-C0864D8E9442}"/>
            </c:ext>
          </c:extLst>
        </c:ser>
        <c:dLbls>
          <c:showLegendKey val="0"/>
          <c:showVal val="0"/>
          <c:showCatName val="0"/>
          <c:showSerName val="0"/>
          <c:showPercent val="0"/>
          <c:showBubbleSize val="0"/>
        </c:dLbls>
        <c:smooth val="0"/>
        <c:axId val="1246217264"/>
        <c:axId val="1246220144"/>
      </c:lineChart>
      <c:catAx>
        <c:axId val="1246217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6220144"/>
        <c:crosses val="autoZero"/>
        <c:auto val="1"/>
        <c:lblAlgn val="ctr"/>
        <c:lblOffset val="100"/>
        <c:noMultiLvlLbl val="0"/>
      </c:catAx>
      <c:valAx>
        <c:axId val="1246220144"/>
        <c:scaling>
          <c:orientation val="minMax"/>
        </c:scaling>
        <c:delete val="0"/>
        <c:axPos val="l"/>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6217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Summary!$C$14</c:f>
              <c:strCache>
                <c:ptCount val="1"/>
                <c:pt idx="0">
                  <c:v>Sum of Spend</c:v>
                </c:pt>
              </c:strCache>
            </c:strRef>
          </c:tx>
          <c:spPr>
            <a:solidFill>
              <a:srgbClr val="698ED0"/>
            </a:solidFill>
            <a:ln>
              <a:noFill/>
            </a:ln>
            <a:effectLst/>
          </c:spPr>
          <c:invertIfNegative val="0"/>
          <c:dLbls>
            <c:dLbl>
              <c:idx val="0"/>
              <c:dLblPos val="inBase"/>
              <c:showLegendKey val="0"/>
              <c:showVal val="1"/>
              <c:showCatName val="0"/>
              <c:showSerName val="0"/>
              <c:showPercent val="0"/>
              <c:showBubbleSize val="0"/>
              <c:extLst>
                <c:ext xmlns:c15="http://schemas.microsoft.com/office/drawing/2012/chart" uri="{CE6537A1-D6FC-4f65-9D91-7224C49458BB}">
                  <c15:layout>
                    <c:manualLayout>
                      <c:w val="0.37314148681055148"/>
                      <c:h val="0.19424656601879384"/>
                    </c:manualLayout>
                  </c15:layout>
                </c:ext>
                <c:ext xmlns:c16="http://schemas.microsoft.com/office/drawing/2014/chart" uri="{C3380CC4-5D6E-409C-BE32-E72D297353CC}">
                  <c16:uniqueId val="{00000000-EC88-4FF2-A137-CBA9CFC61222}"/>
                </c:ext>
              </c:extLst>
            </c:dLbl>
            <c:dLbl>
              <c:idx val="1"/>
              <c:dLblPos val="inBase"/>
              <c:showLegendKey val="0"/>
              <c:showVal val="1"/>
              <c:showCatName val="0"/>
              <c:showSerName val="0"/>
              <c:showPercent val="0"/>
              <c:showBubbleSize val="0"/>
              <c:extLst>
                <c:ext xmlns:c15="http://schemas.microsoft.com/office/drawing/2012/chart" uri="{CE6537A1-D6FC-4f65-9D91-7224C49458BB}">
                  <c15:layout>
                    <c:manualLayout>
                      <c:w val="0.43309352517985605"/>
                      <c:h val="0.19424656601879384"/>
                    </c:manualLayout>
                  </c15:layout>
                </c:ext>
                <c:ext xmlns:c16="http://schemas.microsoft.com/office/drawing/2014/chart" uri="{C3380CC4-5D6E-409C-BE32-E72D297353CC}">
                  <c16:uniqueId val="{00000001-EC88-4FF2-A137-CBA9CFC61222}"/>
                </c:ext>
              </c:extLst>
            </c:dLbl>
            <c:dLbl>
              <c:idx val="2"/>
              <c:dLblPos val="inBase"/>
              <c:showLegendKey val="0"/>
              <c:showVal val="1"/>
              <c:showCatName val="0"/>
              <c:showSerName val="0"/>
              <c:showPercent val="0"/>
              <c:showBubbleSize val="0"/>
              <c:extLst>
                <c:ext xmlns:c15="http://schemas.microsoft.com/office/drawing/2012/chart" uri="{CE6537A1-D6FC-4f65-9D91-7224C49458BB}">
                  <c15:layout>
                    <c:manualLayout>
                      <c:w val="0.48105515587529968"/>
                      <c:h val="0.19424656601879384"/>
                    </c:manualLayout>
                  </c15:layout>
                </c:ext>
                <c:ext xmlns:c16="http://schemas.microsoft.com/office/drawing/2014/chart" uri="{C3380CC4-5D6E-409C-BE32-E72D297353CC}">
                  <c16:uniqueId val="{00000002-EC88-4FF2-A137-CBA9CFC61222}"/>
                </c:ext>
              </c:extLst>
            </c:dLbl>
            <c:numFmt formatCode="&quot;$&quot;#,##0,\ &quot;K&quot;" sourceLinked="0"/>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Summary!$A$15:$A$18</c:f>
              <c:strCache>
                <c:ptCount val="4"/>
                <c:pt idx="0">
                  <c:v>Facebook Ads</c:v>
                </c:pt>
                <c:pt idx="1">
                  <c:v>Display Website Banner Ads</c:v>
                </c:pt>
                <c:pt idx="2">
                  <c:v>Google Search Ads</c:v>
                </c:pt>
                <c:pt idx="3">
                  <c:v>Overall Media</c:v>
                </c:pt>
              </c:strCache>
            </c:strRef>
          </c:cat>
          <c:val>
            <c:numRef>
              <c:f>Summary!$C$15:$C$17</c:f>
              <c:numCache>
                <c:formatCode>"$"#,##0</c:formatCode>
                <c:ptCount val="3"/>
                <c:pt idx="0">
                  <c:v>144499.20000000001</c:v>
                </c:pt>
                <c:pt idx="1">
                  <c:v>189144.00000000006</c:v>
                </c:pt>
                <c:pt idx="2">
                  <c:v>386058.18713450286</c:v>
                </c:pt>
              </c:numCache>
            </c:numRef>
          </c:val>
          <c:extLst>
            <c:ext xmlns:c16="http://schemas.microsoft.com/office/drawing/2014/chart" uri="{C3380CC4-5D6E-409C-BE32-E72D297353CC}">
              <c16:uniqueId val="{00000003-EC88-4FF2-A137-CBA9CFC61222}"/>
            </c:ext>
          </c:extLst>
        </c:ser>
        <c:dLbls>
          <c:showLegendKey val="0"/>
          <c:showVal val="0"/>
          <c:showCatName val="0"/>
          <c:showSerName val="0"/>
          <c:showPercent val="0"/>
          <c:showBubbleSize val="0"/>
        </c:dLbls>
        <c:gapWidth val="50"/>
        <c:axId val="1242231056"/>
        <c:axId val="1242208976"/>
      </c:barChart>
      <c:catAx>
        <c:axId val="1242231056"/>
        <c:scaling>
          <c:orientation val="minMax"/>
        </c:scaling>
        <c:delete val="1"/>
        <c:axPos val="l"/>
        <c:numFmt formatCode="General" sourceLinked="1"/>
        <c:majorTickMark val="none"/>
        <c:minorTickMark val="none"/>
        <c:tickLblPos val="nextTo"/>
        <c:crossAx val="1242208976"/>
        <c:crosses val="autoZero"/>
        <c:auto val="1"/>
        <c:lblAlgn val="ctr"/>
        <c:lblOffset val="100"/>
        <c:noMultiLvlLbl val="0"/>
      </c:catAx>
      <c:valAx>
        <c:axId val="1242208976"/>
        <c:scaling>
          <c:orientation val="minMax"/>
        </c:scaling>
        <c:delete val="1"/>
        <c:axPos val="b"/>
        <c:numFmt formatCode="&quot;$&quot;#,##0" sourceLinked="1"/>
        <c:majorTickMark val="none"/>
        <c:minorTickMark val="none"/>
        <c:tickLblPos val="nextTo"/>
        <c:crossAx val="1242231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884191504857704"/>
          <c:y val="7.953697243540761E-2"/>
          <c:w val="0.75524389091252775"/>
          <c:h val="0.61555787088436076"/>
        </c:manualLayout>
      </c:layout>
      <c:lineChart>
        <c:grouping val="standard"/>
        <c:varyColors val="0"/>
        <c:ser>
          <c:idx val="0"/>
          <c:order val="0"/>
          <c:tx>
            <c:strRef>
              <c:f>'Sheet13 (2)'!$B$3</c:f>
              <c:strCache>
                <c:ptCount val="1"/>
                <c:pt idx="0">
                  <c:v>Display Website Banner Ads</c:v>
                </c:pt>
              </c:strCache>
            </c:strRef>
          </c:tx>
          <c:spPr>
            <a:ln w="28575" cap="rnd">
              <a:solidFill>
                <a:schemeClr val="accent1"/>
              </a:solidFill>
              <a:round/>
            </a:ln>
            <a:effectLst/>
          </c:spPr>
          <c:marker>
            <c:symbol val="none"/>
          </c:marker>
          <c:cat>
            <c:strRef>
              <c:f>'Sheet13 (2)'!$A$14:$A$17</c:f>
              <c:strCache>
                <c:ptCount val="4"/>
                <c:pt idx="0">
                  <c:v>Week Starting 7/05</c:v>
                </c:pt>
                <c:pt idx="1">
                  <c:v>Week Starting 7/12</c:v>
                </c:pt>
                <c:pt idx="2">
                  <c:v>Week Starting 7/19</c:v>
                </c:pt>
                <c:pt idx="3">
                  <c:v>Week Starting 7/26</c:v>
                </c:pt>
              </c:strCache>
            </c:strRef>
          </c:cat>
          <c:val>
            <c:numRef>
              <c:f>'Sheet13 (2)'!$B$14:$B$17</c:f>
              <c:numCache>
                <c:formatCode>"$"#,##0.00</c:formatCode>
                <c:ptCount val="4"/>
                <c:pt idx="0">
                  <c:v>5.0000000000000018</c:v>
                </c:pt>
                <c:pt idx="1">
                  <c:v>5</c:v>
                </c:pt>
                <c:pt idx="2">
                  <c:v>4.9999999999999991</c:v>
                </c:pt>
                <c:pt idx="3">
                  <c:v>5</c:v>
                </c:pt>
              </c:numCache>
            </c:numRef>
          </c:val>
          <c:smooth val="1"/>
          <c:extLst>
            <c:ext xmlns:c16="http://schemas.microsoft.com/office/drawing/2014/chart" uri="{C3380CC4-5D6E-409C-BE32-E72D297353CC}">
              <c16:uniqueId val="{00000000-D979-4F1E-834E-A7E33771E1D1}"/>
            </c:ext>
          </c:extLst>
        </c:ser>
        <c:ser>
          <c:idx val="1"/>
          <c:order val="1"/>
          <c:tx>
            <c:strRef>
              <c:f>'Sheet13 (2)'!$C$3</c:f>
              <c:strCache>
                <c:ptCount val="1"/>
                <c:pt idx="0">
                  <c:v>Facebook Ads</c:v>
                </c:pt>
              </c:strCache>
            </c:strRef>
          </c:tx>
          <c:spPr>
            <a:ln w="28575" cap="rnd">
              <a:solidFill>
                <a:schemeClr val="accent2"/>
              </a:solidFill>
              <a:round/>
            </a:ln>
            <a:effectLst/>
          </c:spPr>
          <c:marker>
            <c:symbol val="none"/>
          </c:marker>
          <c:cat>
            <c:strRef>
              <c:f>'Sheet13 (2)'!$A$14:$A$17</c:f>
              <c:strCache>
                <c:ptCount val="4"/>
                <c:pt idx="0">
                  <c:v>Week Starting 7/05</c:v>
                </c:pt>
                <c:pt idx="1">
                  <c:v>Week Starting 7/12</c:v>
                </c:pt>
                <c:pt idx="2">
                  <c:v>Week Starting 7/19</c:v>
                </c:pt>
                <c:pt idx="3">
                  <c:v>Week Starting 7/26</c:v>
                </c:pt>
              </c:strCache>
            </c:strRef>
          </c:cat>
          <c:val>
            <c:numRef>
              <c:f>'Sheet13 (2)'!$C$14:$C$17</c:f>
              <c:numCache>
                <c:formatCode>"$"#,##0.00</c:formatCode>
                <c:ptCount val="4"/>
                <c:pt idx="0">
                  <c:v>6.25</c:v>
                </c:pt>
                <c:pt idx="1">
                  <c:v>5.9999999999999991</c:v>
                </c:pt>
                <c:pt idx="2">
                  <c:v>6.25</c:v>
                </c:pt>
                <c:pt idx="3">
                  <c:v>6.2500000000000009</c:v>
                </c:pt>
              </c:numCache>
            </c:numRef>
          </c:val>
          <c:smooth val="1"/>
          <c:extLst>
            <c:ext xmlns:c16="http://schemas.microsoft.com/office/drawing/2014/chart" uri="{C3380CC4-5D6E-409C-BE32-E72D297353CC}">
              <c16:uniqueId val="{00000001-D979-4F1E-834E-A7E33771E1D1}"/>
            </c:ext>
          </c:extLst>
        </c:ser>
        <c:ser>
          <c:idx val="2"/>
          <c:order val="2"/>
          <c:tx>
            <c:strRef>
              <c:f>'Sheet13 (2)'!$D$3</c:f>
              <c:strCache>
                <c:ptCount val="1"/>
                <c:pt idx="0">
                  <c:v>Google Search Ads</c:v>
                </c:pt>
              </c:strCache>
            </c:strRef>
          </c:tx>
          <c:spPr>
            <a:ln w="28575" cap="rnd">
              <a:solidFill>
                <a:srgbClr val="107C10"/>
              </a:solidFill>
              <a:round/>
            </a:ln>
            <a:effectLst/>
          </c:spPr>
          <c:marker>
            <c:symbol val="none"/>
          </c:marker>
          <c:cat>
            <c:strRef>
              <c:f>'Sheet13 (2)'!$A$14:$A$17</c:f>
              <c:strCache>
                <c:ptCount val="4"/>
                <c:pt idx="0">
                  <c:v>Week Starting 7/05</c:v>
                </c:pt>
                <c:pt idx="1">
                  <c:v>Week Starting 7/12</c:v>
                </c:pt>
                <c:pt idx="2">
                  <c:v>Week Starting 7/19</c:v>
                </c:pt>
                <c:pt idx="3">
                  <c:v>Week Starting 7/26</c:v>
                </c:pt>
              </c:strCache>
            </c:strRef>
          </c:cat>
          <c:val>
            <c:numRef>
              <c:f>'Sheet13 (2)'!$D$14:$D$17</c:f>
              <c:numCache>
                <c:formatCode>"$"#,##0.00</c:formatCode>
                <c:ptCount val="4"/>
                <c:pt idx="0">
                  <c:v>4.5</c:v>
                </c:pt>
                <c:pt idx="1">
                  <c:v>4.5000000000000009</c:v>
                </c:pt>
                <c:pt idx="2">
                  <c:v>4.5</c:v>
                </c:pt>
                <c:pt idx="3">
                  <c:v>4.5</c:v>
                </c:pt>
              </c:numCache>
            </c:numRef>
          </c:val>
          <c:smooth val="1"/>
          <c:extLst>
            <c:ext xmlns:c16="http://schemas.microsoft.com/office/drawing/2014/chart" uri="{C3380CC4-5D6E-409C-BE32-E72D297353CC}">
              <c16:uniqueId val="{00000002-D979-4F1E-834E-A7E33771E1D1}"/>
            </c:ext>
          </c:extLst>
        </c:ser>
        <c:dLbls>
          <c:showLegendKey val="0"/>
          <c:showVal val="0"/>
          <c:showCatName val="0"/>
          <c:showSerName val="0"/>
          <c:showPercent val="0"/>
          <c:showBubbleSize val="0"/>
        </c:dLbls>
        <c:smooth val="0"/>
        <c:axId val="1246217264"/>
        <c:axId val="1246220144"/>
      </c:lineChart>
      <c:catAx>
        <c:axId val="1246217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6220144"/>
        <c:crosses val="autoZero"/>
        <c:auto val="1"/>
        <c:lblAlgn val="ctr"/>
        <c:lblOffset val="100"/>
        <c:noMultiLvlLbl val="0"/>
      </c:catAx>
      <c:valAx>
        <c:axId val="1246220144"/>
        <c:scaling>
          <c:orientation val="minMax"/>
        </c:scaling>
        <c:delete val="0"/>
        <c:axPos val="l"/>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6217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320486255007597"/>
          <c:y val="7.953723788864786E-2"/>
          <c:w val="0.75524389091252775"/>
          <c:h val="0.61555787088436076"/>
        </c:manualLayout>
      </c:layout>
      <c:lineChart>
        <c:grouping val="standard"/>
        <c:varyColors val="0"/>
        <c:ser>
          <c:idx val="0"/>
          <c:order val="0"/>
          <c:tx>
            <c:strRef>
              <c:f>'Sheet13 (2)'!$B$3</c:f>
              <c:strCache>
                <c:ptCount val="1"/>
                <c:pt idx="0">
                  <c:v>Display Website Banner Ads</c:v>
                </c:pt>
              </c:strCache>
            </c:strRef>
          </c:tx>
          <c:spPr>
            <a:ln w="28575" cap="rnd">
              <a:solidFill>
                <a:schemeClr val="accent1"/>
              </a:solidFill>
              <a:round/>
            </a:ln>
            <a:effectLst/>
          </c:spPr>
          <c:marker>
            <c:symbol val="none"/>
          </c:marker>
          <c:cat>
            <c:strRef>
              <c:f>'Sheet13 (2)'!$A$24:$A$27</c:f>
              <c:strCache>
                <c:ptCount val="4"/>
                <c:pt idx="0">
                  <c:v>Week Starting 7/05</c:v>
                </c:pt>
                <c:pt idx="1">
                  <c:v>Week Starting 7/12</c:v>
                </c:pt>
                <c:pt idx="2">
                  <c:v>Week Starting 7/19</c:v>
                </c:pt>
                <c:pt idx="3">
                  <c:v>Week Starting 7/26</c:v>
                </c:pt>
              </c:strCache>
            </c:strRef>
          </c:cat>
          <c:val>
            <c:numRef>
              <c:f>'Sheet13 (2)'!$B$24:$B$27</c:f>
              <c:numCache>
                <c:formatCode>General</c:formatCode>
                <c:ptCount val="4"/>
                <c:pt idx="0">
                  <c:v>9.9999999999999982</c:v>
                </c:pt>
                <c:pt idx="1">
                  <c:v>10</c:v>
                </c:pt>
                <c:pt idx="2">
                  <c:v>10</c:v>
                </c:pt>
                <c:pt idx="3">
                  <c:v>10.000000000000002</c:v>
                </c:pt>
              </c:numCache>
            </c:numRef>
          </c:val>
          <c:smooth val="1"/>
          <c:extLst>
            <c:ext xmlns:c16="http://schemas.microsoft.com/office/drawing/2014/chart" uri="{C3380CC4-5D6E-409C-BE32-E72D297353CC}">
              <c16:uniqueId val="{00000000-51A3-4D22-ADF0-CF42F3E45638}"/>
            </c:ext>
          </c:extLst>
        </c:ser>
        <c:ser>
          <c:idx val="1"/>
          <c:order val="1"/>
          <c:tx>
            <c:strRef>
              <c:f>'Sheet13 (2)'!$C$3</c:f>
              <c:strCache>
                <c:ptCount val="1"/>
                <c:pt idx="0">
                  <c:v>Facebook Ads</c:v>
                </c:pt>
              </c:strCache>
            </c:strRef>
          </c:tx>
          <c:spPr>
            <a:ln w="28575" cap="rnd">
              <a:solidFill>
                <a:schemeClr val="accent2"/>
              </a:solidFill>
              <a:round/>
            </a:ln>
            <a:effectLst/>
          </c:spPr>
          <c:marker>
            <c:symbol val="none"/>
          </c:marker>
          <c:cat>
            <c:strRef>
              <c:f>'Sheet13 (2)'!$A$24:$A$27</c:f>
              <c:strCache>
                <c:ptCount val="4"/>
                <c:pt idx="0">
                  <c:v>Week Starting 7/05</c:v>
                </c:pt>
                <c:pt idx="1">
                  <c:v>Week Starting 7/12</c:v>
                </c:pt>
                <c:pt idx="2">
                  <c:v>Week Starting 7/19</c:v>
                </c:pt>
                <c:pt idx="3">
                  <c:v>Week Starting 7/26</c:v>
                </c:pt>
              </c:strCache>
            </c:strRef>
          </c:cat>
          <c:val>
            <c:numRef>
              <c:f>'Sheet13 (2)'!$C$24:$C$27</c:f>
              <c:numCache>
                <c:formatCode>General</c:formatCode>
                <c:ptCount val="4"/>
                <c:pt idx="0">
                  <c:v>8.6399999999999988</c:v>
                </c:pt>
                <c:pt idx="1">
                  <c:v>9.0000000000000018</c:v>
                </c:pt>
                <c:pt idx="2">
                  <c:v>8.64</c:v>
                </c:pt>
                <c:pt idx="3">
                  <c:v>8.64</c:v>
                </c:pt>
              </c:numCache>
            </c:numRef>
          </c:val>
          <c:smooth val="1"/>
          <c:extLst>
            <c:ext xmlns:c16="http://schemas.microsoft.com/office/drawing/2014/chart" uri="{C3380CC4-5D6E-409C-BE32-E72D297353CC}">
              <c16:uniqueId val="{00000001-51A3-4D22-ADF0-CF42F3E45638}"/>
            </c:ext>
          </c:extLst>
        </c:ser>
        <c:ser>
          <c:idx val="2"/>
          <c:order val="2"/>
          <c:tx>
            <c:strRef>
              <c:f>'Sheet13 (2)'!$D$3</c:f>
              <c:strCache>
                <c:ptCount val="1"/>
                <c:pt idx="0">
                  <c:v>Google Search Ads</c:v>
                </c:pt>
              </c:strCache>
            </c:strRef>
          </c:tx>
          <c:spPr>
            <a:ln w="28575" cap="rnd">
              <a:solidFill>
                <a:srgbClr val="107C10"/>
              </a:solidFill>
              <a:round/>
            </a:ln>
            <a:effectLst/>
          </c:spPr>
          <c:marker>
            <c:symbol val="none"/>
          </c:marker>
          <c:cat>
            <c:strRef>
              <c:f>'Sheet13 (2)'!$A$24:$A$27</c:f>
              <c:strCache>
                <c:ptCount val="4"/>
                <c:pt idx="0">
                  <c:v>Week Starting 7/05</c:v>
                </c:pt>
                <c:pt idx="1">
                  <c:v>Week Starting 7/12</c:v>
                </c:pt>
                <c:pt idx="2">
                  <c:v>Week Starting 7/19</c:v>
                </c:pt>
                <c:pt idx="3">
                  <c:v>Week Starting 7/26</c:v>
                </c:pt>
              </c:strCache>
            </c:strRef>
          </c:cat>
          <c:val>
            <c:numRef>
              <c:f>'Sheet13 (2)'!$D$24:$D$27</c:f>
              <c:numCache>
                <c:formatCode>General</c:formatCode>
                <c:ptCount val="4"/>
                <c:pt idx="0">
                  <c:v>14.444444444444446</c:v>
                </c:pt>
                <c:pt idx="1">
                  <c:v>14.444444444444443</c:v>
                </c:pt>
                <c:pt idx="2">
                  <c:v>14.444444444444443</c:v>
                </c:pt>
                <c:pt idx="3">
                  <c:v>14.444444444444446</c:v>
                </c:pt>
              </c:numCache>
            </c:numRef>
          </c:val>
          <c:smooth val="1"/>
          <c:extLst>
            <c:ext xmlns:c16="http://schemas.microsoft.com/office/drawing/2014/chart" uri="{C3380CC4-5D6E-409C-BE32-E72D297353CC}">
              <c16:uniqueId val="{00000002-51A3-4D22-ADF0-CF42F3E45638}"/>
            </c:ext>
          </c:extLst>
        </c:ser>
        <c:dLbls>
          <c:showLegendKey val="0"/>
          <c:showVal val="0"/>
          <c:showCatName val="0"/>
          <c:showSerName val="0"/>
          <c:showPercent val="0"/>
          <c:showBubbleSize val="0"/>
        </c:dLbls>
        <c:smooth val="0"/>
        <c:axId val="1246217264"/>
        <c:axId val="1246220144"/>
      </c:lineChart>
      <c:catAx>
        <c:axId val="1246217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6220144"/>
        <c:crosses val="autoZero"/>
        <c:auto val="1"/>
        <c:lblAlgn val="ctr"/>
        <c:lblOffset val="100"/>
        <c:noMultiLvlLbl val="0"/>
      </c:catAx>
      <c:valAx>
        <c:axId val="1246220144"/>
        <c:scaling>
          <c:orientation val="minMax"/>
        </c:scaling>
        <c:delete val="0"/>
        <c:axPos val="l"/>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6217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320486255007597"/>
          <c:y val="7.953723788864786E-2"/>
          <c:w val="0.75524389091252775"/>
          <c:h val="0.61555787088436076"/>
        </c:manualLayout>
      </c:layout>
      <c:lineChart>
        <c:grouping val="standard"/>
        <c:varyColors val="0"/>
        <c:ser>
          <c:idx val="0"/>
          <c:order val="0"/>
          <c:tx>
            <c:strRef>
              <c:f>'Sheet13 (2)'!$B$3</c:f>
              <c:strCache>
                <c:ptCount val="1"/>
                <c:pt idx="0">
                  <c:v>Display Website Banner Ads</c:v>
                </c:pt>
              </c:strCache>
            </c:strRef>
          </c:tx>
          <c:spPr>
            <a:ln w="28575" cap="rnd">
              <a:solidFill>
                <a:schemeClr val="accent1"/>
              </a:solidFill>
              <a:round/>
            </a:ln>
            <a:effectLst/>
          </c:spPr>
          <c:marker>
            <c:symbol val="none"/>
          </c:marker>
          <c:cat>
            <c:strRef>
              <c:f>'Sheet13 (2)'!$A$34:$A$37</c:f>
              <c:strCache>
                <c:ptCount val="4"/>
                <c:pt idx="0">
                  <c:v>Week Starting 7/05</c:v>
                </c:pt>
                <c:pt idx="1">
                  <c:v>Week Starting 7/12</c:v>
                </c:pt>
                <c:pt idx="2">
                  <c:v>Week Starting 7/19</c:v>
                </c:pt>
                <c:pt idx="3">
                  <c:v>Week Starting 7/26</c:v>
                </c:pt>
              </c:strCache>
            </c:strRef>
          </c:cat>
          <c:val>
            <c:numRef>
              <c:f>'Sheet13 (2)'!$B$34:$B$37</c:f>
              <c:numCache>
                <c:formatCode>General</c:formatCode>
                <c:ptCount val="4"/>
                <c:pt idx="0">
                  <c:v>50.000000000000007</c:v>
                </c:pt>
                <c:pt idx="1">
                  <c:v>50</c:v>
                </c:pt>
                <c:pt idx="2">
                  <c:v>50</c:v>
                </c:pt>
                <c:pt idx="3">
                  <c:v>50</c:v>
                </c:pt>
              </c:numCache>
            </c:numRef>
          </c:val>
          <c:smooth val="1"/>
          <c:extLst>
            <c:ext xmlns:c16="http://schemas.microsoft.com/office/drawing/2014/chart" uri="{C3380CC4-5D6E-409C-BE32-E72D297353CC}">
              <c16:uniqueId val="{00000000-F9C6-428F-AF00-C2ACAF85B7F5}"/>
            </c:ext>
          </c:extLst>
        </c:ser>
        <c:ser>
          <c:idx val="1"/>
          <c:order val="1"/>
          <c:tx>
            <c:strRef>
              <c:f>'Sheet13 (2)'!$C$3</c:f>
              <c:strCache>
                <c:ptCount val="1"/>
                <c:pt idx="0">
                  <c:v>Facebook Ads</c:v>
                </c:pt>
              </c:strCache>
            </c:strRef>
          </c:tx>
          <c:spPr>
            <a:ln w="28575" cap="rnd">
              <a:solidFill>
                <a:schemeClr val="accent2"/>
              </a:solidFill>
              <a:round/>
            </a:ln>
            <a:effectLst/>
          </c:spPr>
          <c:marker>
            <c:symbol val="none"/>
          </c:marker>
          <c:cat>
            <c:strRef>
              <c:f>'Sheet13 (2)'!$A$34:$A$37</c:f>
              <c:strCache>
                <c:ptCount val="4"/>
                <c:pt idx="0">
                  <c:v>Week Starting 7/05</c:v>
                </c:pt>
                <c:pt idx="1">
                  <c:v>Week Starting 7/12</c:v>
                </c:pt>
                <c:pt idx="2">
                  <c:v>Week Starting 7/19</c:v>
                </c:pt>
                <c:pt idx="3">
                  <c:v>Week Starting 7/26</c:v>
                </c:pt>
              </c:strCache>
            </c:strRef>
          </c:cat>
          <c:val>
            <c:numRef>
              <c:f>'Sheet13 (2)'!$C$34:$C$37</c:f>
              <c:numCache>
                <c:formatCode>General</c:formatCode>
                <c:ptCount val="4"/>
                <c:pt idx="0">
                  <c:v>54</c:v>
                </c:pt>
                <c:pt idx="1">
                  <c:v>54</c:v>
                </c:pt>
                <c:pt idx="2">
                  <c:v>54</c:v>
                </c:pt>
                <c:pt idx="3">
                  <c:v>54.000000000000007</c:v>
                </c:pt>
              </c:numCache>
            </c:numRef>
          </c:val>
          <c:smooth val="1"/>
          <c:extLst>
            <c:ext xmlns:c16="http://schemas.microsoft.com/office/drawing/2014/chart" uri="{C3380CC4-5D6E-409C-BE32-E72D297353CC}">
              <c16:uniqueId val="{00000001-F9C6-428F-AF00-C2ACAF85B7F5}"/>
            </c:ext>
          </c:extLst>
        </c:ser>
        <c:ser>
          <c:idx val="2"/>
          <c:order val="2"/>
          <c:tx>
            <c:strRef>
              <c:f>'Sheet13 (2)'!$D$3</c:f>
              <c:strCache>
                <c:ptCount val="1"/>
                <c:pt idx="0">
                  <c:v>Google Search Ads</c:v>
                </c:pt>
              </c:strCache>
            </c:strRef>
          </c:tx>
          <c:spPr>
            <a:ln w="28575" cap="rnd">
              <a:solidFill>
                <a:srgbClr val="107C10"/>
              </a:solidFill>
              <a:round/>
            </a:ln>
            <a:effectLst/>
          </c:spPr>
          <c:marker>
            <c:symbol val="none"/>
          </c:marker>
          <c:cat>
            <c:strRef>
              <c:f>'Sheet13 (2)'!$A$34:$A$37</c:f>
              <c:strCache>
                <c:ptCount val="4"/>
                <c:pt idx="0">
                  <c:v>Week Starting 7/05</c:v>
                </c:pt>
                <c:pt idx="1">
                  <c:v>Week Starting 7/12</c:v>
                </c:pt>
                <c:pt idx="2">
                  <c:v>Week Starting 7/19</c:v>
                </c:pt>
                <c:pt idx="3">
                  <c:v>Week Starting 7/26</c:v>
                </c:pt>
              </c:strCache>
            </c:strRef>
          </c:cat>
          <c:val>
            <c:numRef>
              <c:f>'Sheet13 (2)'!$D$34:$D$37</c:f>
              <c:numCache>
                <c:formatCode>General</c:formatCode>
                <c:ptCount val="4"/>
                <c:pt idx="0">
                  <c:v>65</c:v>
                </c:pt>
                <c:pt idx="1">
                  <c:v>65.000000000000014</c:v>
                </c:pt>
                <c:pt idx="2">
                  <c:v>65</c:v>
                </c:pt>
                <c:pt idx="3">
                  <c:v>65.000000000000014</c:v>
                </c:pt>
              </c:numCache>
            </c:numRef>
          </c:val>
          <c:smooth val="1"/>
          <c:extLst>
            <c:ext xmlns:c16="http://schemas.microsoft.com/office/drawing/2014/chart" uri="{C3380CC4-5D6E-409C-BE32-E72D297353CC}">
              <c16:uniqueId val="{00000002-F9C6-428F-AF00-C2ACAF85B7F5}"/>
            </c:ext>
          </c:extLst>
        </c:ser>
        <c:dLbls>
          <c:showLegendKey val="0"/>
          <c:showVal val="0"/>
          <c:showCatName val="0"/>
          <c:showSerName val="0"/>
          <c:showPercent val="0"/>
          <c:showBubbleSize val="0"/>
        </c:dLbls>
        <c:smooth val="0"/>
        <c:axId val="1246217264"/>
        <c:axId val="1246220144"/>
      </c:lineChart>
      <c:catAx>
        <c:axId val="1246217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6220144"/>
        <c:crosses val="autoZero"/>
        <c:auto val="1"/>
        <c:lblAlgn val="ctr"/>
        <c:lblOffset val="100"/>
        <c:noMultiLvlLbl val="0"/>
      </c:catAx>
      <c:valAx>
        <c:axId val="1246220144"/>
        <c:scaling>
          <c:orientation val="minMax"/>
        </c:scaling>
        <c:delete val="0"/>
        <c:axPos val="l"/>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6217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320486255007597"/>
          <c:y val="7.953723788864786E-2"/>
          <c:w val="0.75524389091252775"/>
          <c:h val="0.61555787088436076"/>
        </c:manualLayout>
      </c:layout>
      <c:lineChart>
        <c:grouping val="standard"/>
        <c:varyColors val="0"/>
        <c:ser>
          <c:idx val="0"/>
          <c:order val="0"/>
          <c:tx>
            <c:strRef>
              <c:f>'Sheet13 (2)'!$B$3</c:f>
              <c:strCache>
                <c:ptCount val="1"/>
                <c:pt idx="0">
                  <c:v>Display Website Banner Ads</c:v>
                </c:pt>
              </c:strCache>
            </c:strRef>
          </c:tx>
          <c:spPr>
            <a:ln w="28575" cap="rnd">
              <a:solidFill>
                <a:schemeClr val="accent1"/>
              </a:solidFill>
              <a:round/>
            </a:ln>
            <a:effectLst/>
          </c:spPr>
          <c:marker>
            <c:symbol val="none"/>
          </c:marker>
          <c:cat>
            <c:strRef>
              <c:f>'Sheet13 (2)'!$A$44:$A$47</c:f>
              <c:strCache>
                <c:ptCount val="4"/>
                <c:pt idx="0">
                  <c:v>Week Starting 7/05</c:v>
                </c:pt>
                <c:pt idx="1">
                  <c:v>Week Starting 7/12</c:v>
                </c:pt>
                <c:pt idx="2">
                  <c:v>Week Starting 7/19</c:v>
                </c:pt>
                <c:pt idx="3">
                  <c:v>Week Starting 7/26</c:v>
                </c:pt>
              </c:strCache>
            </c:strRef>
          </c:cat>
          <c:val>
            <c:numRef>
              <c:f>'Sheet13 (2)'!$B$44:$B$47</c:f>
              <c:numCache>
                <c:formatCode>General</c:formatCode>
                <c:ptCount val="4"/>
                <c:pt idx="0">
                  <c:v>8.4999999999999992E-2</c:v>
                </c:pt>
                <c:pt idx="1">
                  <c:v>0.1</c:v>
                </c:pt>
                <c:pt idx="2">
                  <c:v>9.9999999999999992E-2</c:v>
                </c:pt>
                <c:pt idx="3">
                  <c:v>0.10076775431861805</c:v>
                </c:pt>
              </c:numCache>
            </c:numRef>
          </c:val>
          <c:smooth val="1"/>
          <c:extLst>
            <c:ext xmlns:c16="http://schemas.microsoft.com/office/drawing/2014/chart" uri="{C3380CC4-5D6E-409C-BE32-E72D297353CC}">
              <c16:uniqueId val="{00000000-C1AF-48B4-B473-C80FBFE462DB}"/>
            </c:ext>
          </c:extLst>
        </c:ser>
        <c:ser>
          <c:idx val="1"/>
          <c:order val="1"/>
          <c:tx>
            <c:strRef>
              <c:f>'Sheet13 (2)'!$C$3</c:f>
              <c:strCache>
                <c:ptCount val="1"/>
                <c:pt idx="0">
                  <c:v>Facebook Ads</c:v>
                </c:pt>
              </c:strCache>
            </c:strRef>
          </c:tx>
          <c:spPr>
            <a:ln w="28575" cap="rnd">
              <a:solidFill>
                <a:schemeClr val="accent2"/>
              </a:solidFill>
              <a:round/>
            </a:ln>
            <a:effectLst/>
          </c:spPr>
          <c:marker>
            <c:symbol val="none"/>
          </c:marker>
          <c:cat>
            <c:strRef>
              <c:f>'Sheet13 (2)'!$A$44:$A$47</c:f>
              <c:strCache>
                <c:ptCount val="4"/>
                <c:pt idx="0">
                  <c:v>Week Starting 7/05</c:v>
                </c:pt>
                <c:pt idx="1">
                  <c:v>Week Starting 7/12</c:v>
                </c:pt>
                <c:pt idx="2">
                  <c:v>Week Starting 7/19</c:v>
                </c:pt>
                <c:pt idx="3">
                  <c:v>Week Starting 7/26</c:v>
                </c:pt>
              </c:strCache>
            </c:strRef>
          </c:cat>
          <c:val>
            <c:numRef>
              <c:f>'Sheet13 (2)'!$C$44:$C$47</c:f>
              <c:numCache>
                <c:formatCode>General</c:formatCode>
                <c:ptCount val="4"/>
                <c:pt idx="0">
                  <c:v>7.3439999999999991E-2</c:v>
                </c:pt>
                <c:pt idx="1">
                  <c:v>9.0000000000000011E-2</c:v>
                </c:pt>
                <c:pt idx="2">
                  <c:v>8.6399999999999991E-2</c:v>
                </c:pt>
                <c:pt idx="3">
                  <c:v>8.7063339731285994E-2</c:v>
                </c:pt>
              </c:numCache>
            </c:numRef>
          </c:val>
          <c:smooth val="1"/>
          <c:extLst>
            <c:ext xmlns:c16="http://schemas.microsoft.com/office/drawing/2014/chart" uri="{C3380CC4-5D6E-409C-BE32-E72D297353CC}">
              <c16:uniqueId val="{00000001-C1AF-48B4-B473-C80FBFE462DB}"/>
            </c:ext>
          </c:extLst>
        </c:ser>
        <c:ser>
          <c:idx val="2"/>
          <c:order val="2"/>
          <c:tx>
            <c:strRef>
              <c:f>'Sheet13 (2)'!$D$3</c:f>
              <c:strCache>
                <c:ptCount val="1"/>
                <c:pt idx="0">
                  <c:v>Google Search Ads</c:v>
                </c:pt>
              </c:strCache>
            </c:strRef>
          </c:tx>
          <c:spPr>
            <a:ln w="28575" cap="rnd">
              <a:solidFill>
                <a:srgbClr val="107C10"/>
              </a:solidFill>
              <a:round/>
            </a:ln>
            <a:effectLst/>
          </c:spPr>
          <c:marker>
            <c:symbol val="none"/>
          </c:marker>
          <c:cat>
            <c:strRef>
              <c:f>'Sheet13 (2)'!$A$44:$A$47</c:f>
              <c:strCache>
                <c:ptCount val="4"/>
                <c:pt idx="0">
                  <c:v>Week Starting 7/05</c:v>
                </c:pt>
                <c:pt idx="1">
                  <c:v>Week Starting 7/12</c:v>
                </c:pt>
                <c:pt idx="2">
                  <c:v>Week Starting 7/19</c:v>
                </c:pt>
                <c:pt idx="3">
                  <c:v>Week Starting 7/26</c:v>
                </c:pt>
              </c:strCache>
            </c:strRef>
          </c:cat>
          <c:val>
            <c:numRef>
              <c:f>'Sheet13 (2)'!$D$44:$D$47</c:f>
              <c:numCache>
                <c:formatCode>General</c:formatCode>
                <c:ptCount val="4"/>
                <c:pt idx="0">
                  <c:v>0.36833333333333323</c:v>
                </c:pt>
                <c:pt idx="1">
                  <c:v>0.43333333333333329</c:v>
                </c:pt>
                <c:pt idx="2">
                  <c:v>0.43333333333333335</c:v>
                </c:pt>
                <c:pt idx="3">
                  <c:v>0.43666026871401153</c:v>
                </c:pt>
              </c:numCache>
            </c:numRef>
          </c:val>
          <c:smooth val="1"/>
          <c:extLst>
            <c:ext xmlns:c16="http://schemas.microsoft.com/office/drawing/2014/chart" uri="{C3380CC4-5D6E-409C-BE32-E72D297353CC}">
              <c16:uniqueId val="{00000002-C1AF-48B4-B473-C80FBFE462DB}"/>
            </c:ext>
          </c:extLst>
        </c:ser>
        <c:dLbls>
          <c:showLegendKey val="0"/>
          <c:showVal val="0"/>
          <c:showCatName val="0"/>
          <c:showSerName val="0"/>
          <c:showPercent val="0"/>
          <c:showBubbleSize val="0"/>
        </c:dLbls>
        <c:smooth val="0"/>
        <c:axId val="1246217264"/>
        <c:axId val="1246220144"/>
      </c:lineChart>
      <c:catAx>
        <c:axId val="1246217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6220144"/>
        <c:crosses val="autoZero"/>
        <c:auto val="1"/>
        <c:lblAlgn val="ctr"/>
        <c:lblOffset val="100"/>
        <c:noMultiLvlLbl val="0"/>
      </c:catAx>
      <c:valAx>
        <c:axId val="1246220144"/>
        <c:scaling>
          <c:orientation val="minMax"/>
        </c:scaling>
        <c:delete val="0"/>
        <c:axPos val="l"/>
        <c:numFmt formatCode="&quot;$&quot;#,##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6217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Summary!$D$14</c:f>
              <c:strCache>
                <c:ptCount val="1"/>
                <c:pt idx="0">
                  <c:v>Sum of Clicks</c:v>
                </c:pt>
              </c:strCache>
            </c:strRef>
          </c:tx>
          <c:spPr>
            <a:solidFill>
              <a:schemeClr val="bg1">
                <a:lumMod val="65000"/>
              </a:schemeClr>
            </a:solidFill>
            <a:ln>
              <a:noFill/>
            </a:ln>
            <a:effectLst/>
          </c:spPr>
          <c:invertIfNegative val="0"/>
          <c:dLbls>
            <c:numFmt formatCode="#,##0.0,,\ &quot;M&quot;" sourceLinked="0"/>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Summary!$A$15:$A$18</c:f>
              <c:strCache>
                <c:ptCount val="4"/>
                <c:pt idx="0">
                  <c:v>Facebook Ads</c:v>
                </c:pt>
                <c:pt idx="1">
                  <c:v>Display Website Banner Ads</c:v>
                </c:pt>
                <c:pt idx="2">
                  <c:v>Google Search Ads</c:v>
                </c:pt>
                <c:pt idx="3">
                  <c:v>Overall Media</c:v>
                </c:pt>
              </c:strCache>
            </c:strRef>
          </c:cat>
          <c:val>
            <c:numRef>
              <c:f>Summary!$D$15:$D$17</c:f>
              <c:numCache>
                <c:formatCode>#,##0</c:formatCode>
                <c:ptCount val="3"/>
                <c:pt idx="0">
                  <c:v>1577777.7777777778</c:v>
                </c:pt>
                <c:pt idx="1">
                  <c:v>1891440</c:v>
                </c:pt>
                <c:pt idx="2">
                  <c:v>911166.66666666663</c:v>
                </c:pt>
              </c:numCache>
            </c:numRef>
          </c:val>
          <c:extLst>
            <c:ext xmlns:c16="http://schemas.microsoft.com/office/drawing/2014/chart" uri="{C3380CC4-5D6E-409C-BE32-E72D297353CC}">
              <c16:uniqueId val="{00000000-7EF6-40DA-ACE1-208CBDAAF14A}"/>
            </c:ext>
          </c:extLst>
        </c:ser>
        <c:dLbls>
          <c:showLegendKey val="0"/>
          <c:showVal val="0"/>
          <c:showCatName val="0"/>
          <c:showSerName val="0"/>
          <c:showPercent val="0"/>
          <c:showBubbleSize val="0"/>
        </c:dLbls>
        <c:gapWidth val="50"/>
        <c:axId val="1242231056"/>
        <c:axId val="1242208976"/>
      </c:barChart>
      <c:catAx>
        <c:axId val="1242231056"/>
        <c:scaling>
          <c:orientation val="minMax"/>
        </c:scaling>
        <c:delete val="1"/>
        <c:axPos val="l"/>
        <c:numFmt formatCode="General" sourceLinked="1"/>
        <c:majorTickMark val="none"/>
        <c:minorTickMark val="none"/>
        <c:tickLblPos val="nextTo"/>
        <c:crossAx val="1242208976"/>
        <c:crosses val="autoZero"/>
        <c:auto val="1"/>
        <c:lblAlgn val="ctr"/>
        <c:lblOffset val="100"/>
        <c:noMultiLvlLbl val="0"/>
      </c:catAx>
      <c:valAx>
        <c:axId val="1242208976"/>
        <c:scaling>
          <c:orientation val="minMax"/>
        </c:scaling>
        <c:delete val="1"/>
        <c:axPos val="b"/>
        <c:numFmt formatCode="#,##0" sourceLinked="1"/>
        <c:majorTickMark val="none"/>
        <c:minorTickMark val="none"/>
        <c:tickLblPos val="nextTo"/>
        <c:crossAx val="1242231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Summary!$E$14</c:f>
              <c:strCache>
                <c:ptCount val="1"/>
                <c:pt idx="0">
                  <c:v>Sum of Orders</c:v>
                </c:pt>
              </c:strCache>
            </c:strRef>
          </c:tx>
          <c:spPr>
            <a:solidFill>
              <a:srgbClr val="698ED0"/>
            </a:solidFill>
            <a:ln>
              <a:noFill/>
            </a:ln>
            <a:effectLst/>
          </c:spPr>
          <c:invertIfNegative val="0"/>
          <c:dLbls>
            <c:numFmt formatCode="#,##0,\ &quot;K&quot;" sourceLinked="0"/>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Summary!$A$15:$A$18</c:f>
              <c:strCache>
                <c:ptCount val="4"/>
                <c:pt idx="0">
                  <c:v>Facebook Ads</c:v>
                </c:pt>
                <c:pt idx="1">
                  <c:v>Display Website Banner Ads</c:v>
                </c:pt>
                <c:pt idx="2">
                  <c:v>Google Search Ads</c:v>
                </c:pt>
                <c:pt idx="3">
                  <c:v>Overall Media</c:v>
                </c:pt>
              </c:strCache>
            </c:strRef>
          </c:cat>
          <c:val>
            <c:numRef>
              <c:f>Summary!$E$15:$E$17</c:f>
              <c:numCache>
                <c:formatCode>#,##0</c:formatCode>
                <c:ptCount val="3"/>
                <c:pt idx="0">
                  <c:v>15777.777777777776</c:v>
                </c:pt>
                <c:pt idx="1">
                  <c:v>18914.400000000001</c:v>
                </c:pt>
                <c:pt idx="2">
                  <c:v>27335</c:v>
                </c:pt>
              </c:numCache>
            </c:numRef>
          </c:val>
          <c:extLst>
            <c:ext xmlns:c16="http://schemas.microsoft.com/office/drawing/2014/chart" uri="{C3380CC4-5D6E-409C-BE32-E72D297353CC}">
              <c16:uniqueId val="{00000000-C8E6-4B65-916F-82D7BD3D0075}"/>
            </c:ext>
          </c:extLst>
        </c:ser>
        <c:dLbls>
          <c:showLegendKey val="0"/>
          <c:showVal val="0"/>
          <c:showCatName val="0"/>
          <c:showSerName val="0"/>
          <c:showPercent val="0"/>
          <c:showBubbleSize val="0"/>
        </c:dLbls>
        <c:gapWidth val="50"/>
        <c:axId val="1242231056"/>
        <c:axId val="1242208976"/>
      </c:barChart>
      <c:catAx>
        <c:axId val="1242231056"/>
        <c:scaling>
          <c:orientation val="minMax"/>
        </c:scaling>
        <c:delete val="1"/>
        <c:axPos val="l"/>
        <c:numFmt formatCode="General" sourceLinked="1"/>
        <c:majorTickMark val="none"/>
        <c:minorTickMark val="none"/>
        <c:tickLblPos val="nextTo"/>
        <c:crossAx val="1242208976"/>
        <c:crosses val="autoZero"/>
        <c:auto val="1"/>
        <c:lblAlgn val="ctr"/>
        <c:lblOffset val="100"/>
        <c:noMultiLvlLbl val="0"/>
      </c:catAx>
      <c:valAx>
        <c:axId val="1242208976"/>
        <c:scaling>
          <c:orientation val="minMax"/>
        </c:scaling>
        <c:delete val="1"/>
        <c:axPos val="b"/>
        <c:numFmt formatCode="#,##0" sourceLinked="1"/>
        <c:majorTickMark val="none"/>
        <c:minorTickMark val="none"/>
        <c:tickLblPos val="nextTo"/>
        <c:crossAx val="1242231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Summary!$F$14</c:f>
              <c:strCache>
                <c:ptCount val="1"/>
                <c:pt idx="0">
                  <c:v>Sum of CPC</c:v>
                </c:pt>
              </c:strCache>
            </c:strRef>
          </c:tx>
          <c:spPr>
            <a:solidFill>
              <a:schemeClr val="bg1">
                <a:lumMod val="65000"/>
              </a:schemeClr>
            </a:solidFill>
            <a:ln>
              <a:noFill/>
            </a:ln>
            <a:effectLst/>
          </c:spPr>
          <c:invertIfNegative val="0"/>
          <c:dLbls>
            <c:numFmt formatCode="&quot;$&quot;#,##0.00" sourceLinked="0"/>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Summary!$A$15:$A$18</c:f>
              <c:strCache>
                <c:ptCount val="4"/>
                <c:pt idx="0">
                  <c:v>Facebook Ads</c:v>
                </c:pt>
                <c:pt idx="1">
                  <c:v>Display Website Banner Ads</c:v>
                </c:pt>
                <c:pt idx="2">
                  <c:v>Google Search Ads</c:v>
                </c:pt>
                <c:pt idx="3">
                  <c:v>Overall Media</c:v>
                </c:pt>
              </c:strCache>
            </c:strRef>
          </c:cat>
          <c:val>
            <c:numRef>
              <c:f>Summary!$F$15:$F$17</c:f>
              <c:numCache>
                <c:formatCode>"$"#,##0.00</c:formatCode>
                <c:ptCount val="3"/>
                <c:pt idx="0">
                  <c:v>9.1584000000000013E-2</c:v>
                </c:pt>
                <c:pt idx="1">
                  <c:v>0.10000000000000003</c:v>
                </c:pt>
                <c:pt idx="2">
                  <c:v>0.42369656535705458</c:v>
                </c:pt>
              </c:numCache>
            </c:numRef>
          </c:val>
          <c:extLst>
            <c:ext xmlns:c16="http://schemas.microsoft.com/office/drawing/2014/chart" uri="{C3380CC4-5D6E-409C-BE32-E72D297353CC}">
              <c16:uniqueId val="{00000000-D66F-4323-A8B3-179122D3D123}"/>
            </c:ext>
          </c:extLst>
        </c:ser>
        <c:dLbls>
          <c:showLegendKey val="0"/>
          <c:showVal val="0"/>
          <c:showCatName val="0"/>
          <c:showSerName val="0"/>
          <c:showPercent val="0"/>
          <c:showBubbleSize val="0"/>
        </c:dLbls>
        <c:gapWidth val="50"/>
        <c:axId val="1242231056"/>
        <c:axId val="1242208976"/>
      </c:barChart>
      <c:catAx>
        <c:axId val="1242231056"/>
        <c:scaling>
          <c:orientation val="minMax"/>
        </c:scaling>
        <c:delete val="1"/>
        <c:axPos val="l"/>
        <c:numFmt formatCode="General" sourceLinked="1"/>
        <c:majorTickMark val="none"/>
        <c:minorTickMark val="none"/>
        <c:tickLblPos val="nextTo"/>
        <c:crossAx val="1242208976"/>
        <c:crosses val="autoZero"/>
        <c:auto val="1"/>
        <c:lblAlgn val="ctr"/>
        <c:lblOffset val="100"/>
        <c:noMultiLvlLbl val="0"/>
      </c:catAx>
      <c:valAx>
        <c:axId val="1242208976"/>
        <c:scaling>
          <c:orientation val="minMax"/>
        </c:scaling>
        <c:delete val="1"/>
        <c:axPos val="b"/>
        <c:numFmt formatCode="&quot;$&quot;#,##0.00" sourceLinked="1"/>
        <c:majorTickMark val="none"/>
        <c:minorTickMark val="none"/>
        <c:tickLblPos val="nextTo"/>
        <c:crossAx val="1242231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Summary!$G$14</c:f>
              <c:strCache>
                <c:ptCount val="1"/>
                <c:pt idx="0">
                  <c:v>Sum of CPO</c:v>
                </c:pt>
              </c:strCache>
            </c:strRef>
          </c:tx>
          <c:spPr>
            <a:solidFill>
              <a:schemeClr val="accent4">
                <a:lumMod val="40000"/>
                <a:lumOff val="60000"/>
              </a:schemeClr>
            </a:solidFill>
            <a:ln>
              <a:noFill/>
            </a:ln>
            <a:effectLst/>
          </c:spPr>
          <c:invertIfNegative val="0"/>
          <c:dLbls>
            <c:numFmt formatCode="&quot;$&quot;#,##0.00" sourceLinked="0"/>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Summary!$A$15:$A$18</c:f>
              <c:strCache>
                <c:ptCount val="4"/>
                <c:pt idx="0">
                  <c:v>Facebook Ads</c:v>
                </c:pt>
                <c:pt idx="1">
                  <c:v>Display Website Banner Ads</c:v>
                </c:pt>
                <c:pt idx="2">
                  <c:v>Google Search Ads</c:v>
                </c:pt>
                <c:pt idx="3">
                  <c:v>Overall Media</c:v>
                </c:pt>
              </c:strCache>
            </c:strRef>
          </c:cat>
          <c:val>
            <c:numRef>
              <c:f>Summary!$G$15:$G$17</c:f>
              <c:numCache>
                <c:formatCode>"$"#,##0.00</c:formatCode>
                <c:ptCount val="3"/>
                <c:pt idx="0">
                  <c:v>9.1584000000000021</c:v>
                </c:pt>
                <c:pt idx="1">
                  <c:v>10.000000000000002</c:v>
                </c:pt>
                <c:pt idx="2">
                  <c:v>14.123218845235151</c:v>
                </c:pt>
              </c:numCache>
            </c:numRef>
          </c:val>
          <c:extLst>
            <c:ext xmlns:c16="http://schemas.microsoft.com/office/drawing/2014/chart" uri="{C3380CC4-5D6E-409C-BE32-E72D297353CC}">
              <c16:uniqueId val="{00000000-3FFB-4F4C-8D8B-CECAB5FE4D1E}"/>
            </c:ext>
          </c:extLst>
        </c:ser>
        <c:dLbls>
          <c:showLegendKey val="0"/>
          <c:showVal val="0"/>
          <c:showCatName val="0"/>
          <c:showSerName val="0"/>
          <c:showPercent val="0"/>
          <c:showBubbleSize val="0"/>
        </c:dLbls>
        <c:gapWidth val="50"/>
        <c:axId val="1242231056"/>
        <c:axId val="1242208976"/>
      </c:barChart>
      <c:catAx>
        <c:axId val="1242231056"/>
        <c:scaling>
          <c:orientation val="minMax"/>
        </c:scaling>
        <c:delete val="1"/>
        <c:axPos val="l"/>
        <c:numFmt formatCode="General" sourceLinked="1"/>
        <c:majorTickMark val="none"/>
        <c:minorTickMark val="none"/>
        <c:tickLblPos val="nextTo"/>
        <c:crossAx val="1242208976"/>
        <c:crosses val="autoZero"/>
        <c:auto val="1"/>
        <c:lblAlgn val="ctr"/>
        <c:lblOffset val="100"/>
        <c:noMultiLvlLbl val="0"/>
      </c:catAx>
      <c:valAx>
        <c:axId val="1242208976"/>
        <c:scaling>
          <c:orientation val="minMax"/>
        </c:scaling>
        <c:delete val="1"/>
        <c:axPos val="b"/>
        <c:numFmt formatCode="&quot;$&quot;#,##0.00" sourceLinked="1"/>
        <c:majorTickMark val="none"/>
        <c:minorTickMark val="none"/>
        <c:tickLblPos val="nextTo"/>
        <c:crossAx val="1242231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Summary!$H$14</c:f>
              <c:strCache>
                <c:ptCount val="1"/>
                <c:pt idx="0">
                  <c:v>Sum of AOV</c:v>
                </c:pt>
              </c:strCache>
            </c:strRef>
          </c:tx>
          <c:spPr>
            <a:solidFill>
              <a:schemeClr val="bg1">
                <a:lumMod val="65000"/>
              </a:schemeClr>
            </a:solidFill>
            <a:ln>
              <a:noFill/>
            </a:ln>
            <a:effectLst/>
          </c:spPr>
          <c:invertIfNegative val="0"/>
          <c:dLbls>
            <c:numFmt formatCode="&quot;$&quot;#,##0.00" sourceLinked="0"/>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Summary!$A$15:$A$18</c:f>
              <c:strCache>
                <c:ptCount val="4"/>
                <c:pt idx="0">
                  <c:v>Facebook Ads</c:v>
                </c:pt>
                <c:pt idx="1">
                  <c:v>Display Website Banner Ads</c:v>
                </c:pt>
                <c:pt idx="2">
                  <c:v>Google Search Ads</c:v>
                </c:pt>
                <c:pt idx="3">
                  <c:v>Overall Media</c:v>
                </c:pt>
              </c:strCache>
            </c:strRef>
          </c:cat>
          <c:val>
            <c:numRef>
              <c:f>Summary!$H$15:$H$17</c:f>
              <c:numCache>
                <c:formatCode>"$"#,##0.00</c:formatCode>
                <c:ptCount val="3"/>
                <c:pt idx="0">
                  <c:v>57.240000000000009</c:v>
                </c:pt>
                <c:pt idx="1">
                  <c:v>49.999999999999993</c:v>
                </c:pt>
                <c:pt idx="2">
                  <c:v>65</c:v>
                </c:pt>
              </c:numCache>
            </c:numRef>
          </c:val>
          <c:extLst>
            <c:ext xmlns:c16="http://schemas.microsoft.com/office/drawing/2014/chart" uri="{C3380CC4-5D6E-409C-BE32-E72D297353CC}">
              <c16:uniqueId val="{00000000-584E-4D82-AB9C-A6C3D2C84BDB}"/>
            </c:ext>
          </c:extLst>
        </c:ser>
        <c:dLbls>
          <c:showLegendKey val="0"/>
          <c:showVal val="0"/>
          <c:showCatName val="0"/>
          <c:showSerName val="0"/>
          <c:showPercent val="0"/>
          <c:showBubbleSize val="0"/>
        </c:dLbls>
        <c:gapWidth val="50"/>
        <c:axId val="1242231056"/>
        <c:axId val="1242208976"/>
      </c:barChart>
      <c:catAx>
        <c:axId val="1242231056"/>
        <c:scaling>
          <c:orientation val="minMax"/>
        </c:scaling>
        <c:delete val="1"/>
        <c:axPos val="l"/>
        <c:numFmt formatCode="General" sourceLinked="1"/>
        <c:majorTickMark val="none"/>
        <c:minorTickMark val="none"/>
        <c:tickLblPos val="nextTo"/>
        <c:crossAx val="1242208976"/>
        <c:crosses val="autoZero"/>
        <c:auto val="1"/>
        <c:lblAlgn val="ctr"/>
        <c:lblOffset val="100"/>
        <c:noMultiLvlLbl val="0"/>
      </c:catAx>
      <c:valAx>
        <c:axId val="1242208976"/>
        <c:scaling>
          <c:orientation val="minMax"/>
        </c:scaling>
        <c:delete val="1"/>
        <c:axPos val="b"/>
        <c:numFmt formatCode="&quot;$&quot;#,##0.00" sourceLinked="1"/>
        <c:majorTickMark val="none"/>
        <c:minorTickMark val="none"/>
        <c:tickLblPos val="nextTo"/>
        <c:crossAx val="1242231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Summary!$I$14</c:f>
              <c:strCache>
                <c:ptCount val="1"/>
                <c:pt idx="0">
                  <c:v>Sum of ROAS</c:v>
                </c:pt>
              </c:strCache>
            </c:strRef>
          </c:tx>
          <c:spPr>
            <a:solidFill>
              <a:schemeClr val="accent4">
                <a:lumMod val="40000"/>
                <a:lumOff val="60000"/>
              </a:schemeClr>
            </a:solidFill>
            <a:ln>
              <a:noFill/>
            </a:ln>
            <a:effectLst/>
          </c:spPr>
          <c:invertIfNegative val="0"/>
          <c:dLbls>
            <c:numFmt formatCode="&quot;$&quot;#,##0.00" sourceLinked="0"/>
            <c:spPr>
              <a:noFill/>
              <a:ln>
                <a:noFill/>
              </a:ln>
              <a:effectLst/>
            </c:spPr>
            <c:txPr>
              <a:bodyPr rot="0" spcFirstLastPara="1" vertOverflow="ellipsis" vert="horz" wrap="non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Summary!$A$15:$A$18</c:f>
              <c:strCache>
                <c:ptCount val="4"/>
                <c:pt idx="0">
                  <c:v>Facebook Ads</c:v>
                </c:pt>
                <c:pt idx="1">
                  <c:v>Display Website Banner Ads</c:v>
                </c:pt>
                <c:pt idx="2">
                  <c:v>Google Search Ads</c:v>
                </c:pt>
                <c:pt idx="3">
                  <c:v>Overall Media</c:v>
                </c:pt>
              </c:strCache>
            </c:strRef>
          </c:cat>
          <c:val>
            <c:numRef>
              <c:f>Summary!$I$15:$I$17</c:f>
              <c:numCache>
                <c:formatCode>"$"#,##0.00</c:formatCode>
                <c:ptCount val="3"/>
                <c:pt idx="0">
                  <c:v>6.2499999999999991</c:v>
                </c:pt>
                <c:pt idx="1">
                  <c:v>4.9999999999999982</c:v>
                </c:pt>
                <c:pt idx="2">
                  <c:v>4.6023502653525403</c:v>
                </c:pt>
              </c:numCache>
            </c:numRef>
          </c:val>
          <c:extLst>
            <c:ext xmlns:c16="http://schemas.microsoft.com/office/drawing/2014/chart" uri="{C3380CC4-5D6E-409C-BE32-E72D297353CC}">
              <c16:uniqueId val="{00000000-2AFA-4E67-A706-72B965CFF5FD}"/>
            </c:ext>
          </c:extLst>
        </c:ser>
        <c:dLbls>
          <c:showLegendKey val="0"/>
          <c:showVal val="0"/>
          <c:showCatName val="0"/>
          <c:showSerName val="0"/>
          <c:showPercent val="0"/>
          <c:showBubbleSize val="0"/>
        </c:dLbls>
        <c:gapWidth val="50"/>
        <c:axId val="1242231056"/>
        <c:axId val="1242208976"/>
      </c:barChart>
      <c:catAx>
        <c:axId val="1242231056"/>
        <c:scaling>
          <c:orientation val="minMax"/>
        </c:scaling>
        <c:delete val="1"/>
        <c:axPos val="l"/>
        <c:numFmt formatCode="General" sourceLinked="1"/>
        <c:majorTickMark val="none"/>
        <c:minorTickMark val="none"/>
        <c:tickLblPos val="nextTo"/>
        <c:crossAx val="1242208976"/>
        <c:crosses val="autoZero"/>
        <c:auto val="1"/>
        <c:lblAlgn val="ctr"/>
        <c:lblOffset val="100"/>
        <c:noMultiLvlLbl val="0"/>
      </c:catAx>
      <c:valAx>
        <c:axId val="1242208976"/>
        <c:scaling>
          <c:orientation val="minMax"/>
        </c:scaling>
        <c:delete val="1"/>
        <c:axPos val="b"/>
        <c:numFmt formatCode="&quot;$&quot;#,##0.00" sourceLinked="1"/>
        <c:majorTickMark val="none"/>
        <c:minorTickMark val="none"/>
        <c:tickLblPos val="nextTo"/>
        <c:crossAx val="12422310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'Channel Summary'!$D$23:$D$24</c:f>
              <c:strCache>
                <c:ptCount val="2"/>
                <c:pt idx="0">
                  <c:v>ROAS</c:v>
                </c:pt>
                <c:pt idx="1">
                  <c:v>2020</c:v>
                </c:pt>
              </c:strCache>
            </c:strRef>
          </c:tx>
          <c:spPr>
            <a:solidFill>
              <a:srgbClr val="00B050"/>
            </a:solidFill>
            <a:ln>
              <a:noFill/>
            </a:ln>
            <a:effectLst/>
          </c:spPr>
          <c:invertIfNegative val="0"/>
          <c:dLbls>
            <c:spPr>
              <a:noFill/>
              <a:ln>
                <a:noFill/>
              </a:ln>
              <a:effectLst/>
            </c:spPr>
            <c:txPr>
              <a:bodyPr rot="0" spcFirstLastPara="1" vertOverflow="ellipsis" horzOverflow="clip" vert="horz" wrap="non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'Channel Summary'!$A$25:$A$27</c:f>
              <c:strCache>
                <c:ptCount val="3"/>
                <c:pt idx="0">
                  <c:v>Facebook Ads</c:v>
                </c:pt>
                <c:pt idx="1">
                  <c:v>Display Website Banner Ads</c:v>
                </c:pt>
                <c:pt idx="2">
                  <c:v>Google Search Ads</c:v>
                </c:pt>
              </c:strCache>
            </c:strRef>
          </c:cat>
          <c:val>
            <c:numRef>
              <c:f>'Channel Summary'!$D$25:$D$27</c:f>
              <c:numCache>
                <c:formatCode>"$"#,##0.00</c:formatCode>
                <c:ptCount val="3"/>
                <c:pt idx="0">
                  <c:v>6.2499999999999991</c:v>
                </c:pt>
                <c:pt idx="1">
                  <c:v>4.9999999999999982</c:v>
                </c:pt>
                <c:pt idx="2">
                  <c:v>4.6023502653525403</c:v>
                </c:pt>
              </c:numCache>
            </c:numRef>
          </c:val>
          <c:extLst>
            <c:ext xmlns:c16="http://schemas.microsoft.com/office/drawing/2014/chart" uri="{C3380CC4-5D6E-409C-BE32-E72D297353CC}">
              <c16:uniqueId val="{00000000-9C3E-421A-8BFA-7277FB6B329F}"/>
            </c:ext>
          </c:extLst>
        </c:ser>
        <c:ser>
          <c:idx val="1"/>
          <c:order val="1"/>
          <c:tx>
            <c:strRef>
              <c:f>'Channel Summary'!$E$23:$E$24</c:f>
              <c:strCache>
                <c:ptCount val="2"/>
                <c:pt idx="0">
                  <c:v>ROAS</c:v>
                </c:pt>
                <c:pt idx="1">
                  <c:v>2019</c:v>
                </c:pt>
              </c:strCache>
            </c:strRef>
          </c:tx>
          <c:spPr>
            <a:solidFill>
              <a:srgbClr val="107C10">
                <a:lumMod val="20000"/>
                <a:lumOff val="80000"/>
              </a:srgbClr>
            </a:solidFill>
            <a:ln>
              <a:noFill/>
            </a:ln>
            <a:effectLst/>
          </c:spPr>
          <c:invertIfNegative val="0"/>
          <c:dLbls>
            <c:spPr>
              <a:noFill/>
              <a:ln>
                <a:noFill/>
              </a:ln>
              <a:effectLst/>
            </c:spPr>
            <c:txPr>
              <a:bodyPr rot="0" spcFirstLastPara="1" vertOverflow="ellipsis" horzOverflow="clip" vert="horz" wrap="non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'Channel Summary'!$A$25:$A$27</c:f>
              <c:strCache>
                <c:ptCount val="3"/>
                <c:pt idx="0">
                  <c:v>Facebook Ads</c:v>
                </c:pt>
                <c:pt idx="1">
                  <c:v>Display Website Banner Ads</c:v>
                </c:pt>
                <c:pt idx="2">
                  <c:v>Google Search Ads</c:v>
                </c:pt>
              </c:strCache>
            </c:strRef>
          </c:cat>
          <c:val>
            <c:numRef>
              <c:f>'Channel Summary'!$E$25:$E$27</c:f>
              <c:numCache>
                <c:formatCode>"$"#,##0.00</c:formatCode>
                <c:ptCount val="3"/>
                <c:pt idx="0">
                  <c:v>6.2072184194150593</c:v>
                </c:pt>
                <c:pt idx="1">
                  <c:v>5.0000000000000018</c:v>
                </c:pt>
                <c:pt idx="2">
                  <c:v>4.4999999999999982</c:v>
                </c:pt>
              </c:numCache>
            </c:numRef>
          </c:val>
          <c:extLst>
            <c:ext xmlns:c16="http://schemas.microsoft.com/office/drawing/2014/chart" uri="{C3380CC4-5D6E-409C-BE32-E72D297353CC}">
              <c16:uniqueId val="{00000001-9C3E-421A-8BFA-7277FB6B329F}"/>
            </c:ext>
          </c:extLst>
        </c:ser>
        <c:dLbls>
          <c:showLegendKey val="0"/>
          <c:showVal val="0"/>
          <c:showCatName val="0"/>
          <c:showSerName val="0"/>
          <c:showPercent val="0"/>
          <c:showBubbleSize val="0"/>
        </c:dLbls>
        <c:gapWidth val="182"/>
        <c:axId val="1207113312"/>
        <c:axId val="1207112352"/>
      </c:barChart>
      <c:catAx>
        <c:axId val="1207113312"/>
        <c:scaling>
          <c:orientation val="minMax"/>
        </c:scaling>
        <c:delete val="1"/>
        <c:axPos val="l"/>
        <c:numFmt formatCode="General" sourceLinked="1"/>
        <c:majorTickMark val="none"/>
        <c:minorTickMark val="none"/>
        <c:tickLblPos val="nextTo"/>
        <c:crossAx val="1207112352"/>
        <c:crosses val="autoZero"/>
        <c:auto val="1"/>
        <c:lblAlgn val="ctr"/>
        <c:lblOffset val="100"/>
        <c:noMultiLvlLbl val="0"/>
      </c:catAx>
      <c:valAx>
        <c:axId val="1207112352"/>
        <c:scaling>
          <c:orientation val="minMax"/>
        </c:scaling>
        <c:delete val="1"/>
        <c:axPos val="b"/>
        <c:numFmt formatCode="&quot;$&quot;#,##0.00" sourceLinked="1"/>
        <c:majorTickMark val="none"/>
        <c:minorTickMark val="none"/>
        <c:tickLblPos val="nextTo"/>
        <c:crossAx val="1207113312"/>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10/11/2024 1:18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10/11/2024 1:18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10/11/2024 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3054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E2373A-5E68-494D-9665-42F8A266AD6C}" type="slidenum">
              <a:rPr lang="en-US" smtClean="0"/>
              <a:t>2</a:t>
            </a:fld>
            <a:endParaRPr lang="en-US"/>
          </a:p>
        </p:txBody>
      </p:sp>
    </p:spTree>
    <p:extLst>
      <p:ext uri="{BB962C8B-B14F-4D97-AF65-F5344CB8AC3E}">
        <p14:creationId xmlns:p14="http://schemas.microsoft.com/office/powerpoint/2010/main" val="2074993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5E2373A-5E68-494D-9665-42F8A266AD6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0407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10/11/2024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6183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a:ea typeface="Segoe UI Historic"/>
              <a:cs typeface="Segoe UI Historic"/>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9C80C78-A39E-4967-88F3-EC5CCF7B4D8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10/13/2024 11:38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9862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10/11/2024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660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10/13/2024 8:44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1758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10/11/2024 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9551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10/11/2024 1:18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22360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0.emf"/></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20.emf"/></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0.emf"/></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0.emf"/></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0.emf"/></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20.emf"/></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20.emf"/></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20.emf"/></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20.emf"/></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4.xml"/><Relationship Id="rId4" Type="http://schemas.openxmlformats.org/officeDocument/2006/relationships/image" Target="../media/image20.emf"/></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4.xml"/><Relationship Id="rId4" Type="http://schemas.openxmlformats.org/officeDocument/2006/relationships/image" Target="../media/image20.emf"/></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5.emf"/><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9.xml"/><Relationship Id="rId4" Type="http://schemas.openxmlformats.org/officeDocument/2006/relationships/image" Target="../media/image12.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emf"/><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emf"/><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emf"/><Relationship Id="rId1" Type="http://schemas.openxmlformats.org/officeDocument/2006/relationships/slideMaster" Target="../slideMasters/slideMaster13.xml"/><Relationship Id="rId4" Type="http://schemas.openxmlformats.org/officeDocument/2006/relationships/image" Target="../media/image44.png"/></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emf"/><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6" name="Picture 5">
            <a:extLst>
              <a:ext uri="{FF2B5EF4-FFF2-40B4-BE49-F238E27FC236}">
                <a16:creationId xmlns:a16="http://schemas.microsoft.com/office/drawing/2014/main" id="{46CFCD35-3566-463E-AFA3-217F26592C23}"/>
              </a:ext>
            </a:extLst>
          </p:cNvPr>
          <p:cNvPicPr>
            <a:picLocks noChangeAspect="1"/>
          </p:cNvPicPr>
          <p:nvPr/>
        </p:nvPicPr>
        <p:blipFill>
          <a:blip r:embed="rId4"/>
          <a:stretch>
            <a:fillRect/>
          </a:stretch>
        </p:blipFill>
        <p:spPr>
          <a:xfrm flipV="1">
            <a:off x="2063567" y="585788"/>
            <a:ext cx="247471"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2166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91652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5294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30667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9072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4385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8265" y="623539"/>
            <a:ext cx="859497" cy="208169"/>
          </a:xfrm>
          <a:prstGeom prst="rect">
            <a:avLst/>
          </a:prstGeom>
        </p:spPr>
      </p:pic>
    </p:spTree>
    <p:extLst>
      <p:ext uri="{BB962C8B-B14F-4D97-AF65-F5344CB8AC3E}">
        <p14:creationId xmlns:p14="http://schemas.microsoft.com/office/powerpoint/2010/main" val="19507044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Agenda slid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F43660B-81B2-B143-B11D-85302EECFDBE}"/>
              </a:ext>
            </a:extLst>
          </p:cNvPr>
          <p:cNvSpPr/>
          <p:nvPr userDrawn="1"/>
        </p:nvSpPr>
        <p:spPr>
          <a:xfrm>
            <a:off x="-1" y="169378"/>
            <a:ext cx="6096001" cy="65139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A2DE7A8-D0B9-0B4E-89CD-801C64626E98}"/>
              </a:ext>
            </a:extLst>
          </p:cNvPr>
          <p:cNvSpPr>
            <a:spLocks noGrp="1"/>
          </p:cNvSpPr>
          <p:nvPr>
            <p:ph type="pic" sz="quarter" idx="16" hasCustomPrompt="1"/>
          </p:nvPr>
        </p:nvSpPr>
        <p:spPr>
          <a:xfrm>
            <a:off x="-1" y="346075"/>
            <a:ext cx="6594475" cy="6165850"/>
          </a:xfrm>
          <a:prstGeom prst="rect">
            <a:avLst/>
          </a:prstGeom>
          <a:solidFill>
            <a:schemeClr val="bg1">
              <a:lumMod val="95000"/>
            </a:schemeClr>
          </a:solidFill>
          <a:ln>
            <a:noFill/>
          </a:ln>
        </p:spPr>
        <p:txBody>
          <a:bodyPr tIns="324000">
            <a:normAutofit/>
          </a:bodyPr>
          <a:lstStyle>
            <a:lvl1pPr marL="0" indent="0" algn="ctr">
              <a:buNone/>
              <a:defRPr sz="1400">
                <a:solidFill>
                  <a:schemeClr val="accent3"/>
                </a:solidFill>
                <a:latin typeface="Century Gothic" charset="0"/>
                <a:ea typeface="Century Gothic" charset="0"/>
                <a:cs typeface="Century Gothic" charset="0"/>
              </a:defRPr>
            </a:lvl1pPr>
          </a:lstStyle>
          <a:p>
            <a:r>
              <a:rPr lang="en-US"/>
              <a:t>Add image here</a:t>
            </a:r>
          </a:p>
        </p:txBody>
      </p:sp>
      <p:sp>
        <p:nvSpPr>
          <p:cNvPr id="25" name="Text Placeholder 24">
            <a:extLst>
              <a:ext uri="{FF2B5EF4-FFF2-40B4-BE49-F238E27FC236}">
                <a16:creationId xmlns:a16="http://schemas.microsoft.com/office/drawing/2014/main" id="{6CDD69C6-6A41-5046-B040-97DB1D558D7E}"/>
              </a:ext>
            </a:extLst>
          </p:cNvPr>
          <p:cNvSpPr>
            <a:spLocks noGrp="1"/>
          </p:cNvSpPr>
          <p:nvPr>
            <p:ph type="body" sz="quarter" idx="27" hasCustomPrompt="1"/>
          </p:nvPr>
        </p:nvSpPr>
        <p:spPr>
          <a:xfrm>
            <a:off x="-1" y="1195389"/>
            <a:ext cx="4229554" cy="4466604"/>
          </a:xfrm>
          <a:prstGeom prst="rect">
            <a:avLst/>
          </a:prstGeom>
          <a:solidFill>
            <a:schemeClr val="bg1"/>
          </a:solidFill>
        </p:spPr>
        <p:txBody>
          <a:bodyPr/>
          <a:lstStyle>
            <a:lvl1pPr marL="0" indent="0">
              <a:buNone/>
              <a:defRPr sz="200">
                <a:solidFill>
                  <a:schemeClr val="bg1"/>
                </a:solidFill>
              </a:defRPr>
            </a:lvl1pPr>
          </a:lstStyle>
          <a:p>
            <a:pPr lvl="0"/>
            <a:r>
              <a:rPr lang="en-US"/>
              <a:t>Box</a:t>
            </a:r>
          </a:p>
        </p:txBody>
      </p:sp>
      <p:sp>
        <p:nvSpPr>
          <p:cNvPr id="8" name="Rectangle 7">
            <a:extLst>
              <a:ext uri="{FF2B5EF4-FFF2-40B4-BE49-F238E27FC236}">
                <a16:creationId xmlns:a16="http://schemas.microsoft.com/office/drawing/2014/main" id="{3F72106F-6B30-7C41-894C-4141DA6B57CC}"/>
              </a:ext>
            </a:extLst>
          </p:cNvPr>
          <p:cNvSpPr/>
          <p:nvPr userDrawn="1"/>
        </p:nvSpPr>
        <p:spPr>
          <a:xfrm>
            <a:off x="6594475" y="685800"/>
            <a:ext cx="5597524" cy="54911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2F26D773-C80F-BC4F-90F1-2AD8CB0C8798}"/>
              </a:ext>
            </a:extLst>
          </p:cNvPr>
          <p:cNvSpPr>
            <a:spLocks noGrp="1"/>
          </p:cNvSpPr>
          <p:nvPr>
            <p:ph type="ftr" sz="quarter" idx="14"/>
          </p:nvPr>
        </p:nvSpPr>
        <p:spPr>
          <a:xfrm>
            <a:off x="6096000" y="6511925"/>
            <a:ext cx="5181600" cy="166094"/>
          </a:xfrm>
          <a:prstGeom prst="rect">
            <a:avLst/>
          </a:prstGeom>
        </p:spPr>
        <p:txBody>
          <a:bodyPr/>
          <a:lstStyle>
            <a:lvl1pPr>
              <a:defRPr>
                <a:latin typeface="Century Gothic" charset="0"/>
                <a:ea typeface="Century Gothic" charset="0"/>
                <a:cs typeface="Century Gothic" charset="0"/>
              </a:defRPr>
            </a:lvl1pPr>
          </a:lstStyle>
          <a:p>
            <a:endParaRPr lang="en-US"/>
          </a:p>
        </p:txBody>
      </p:sp>
      <p:sp>
        <p:nvSpPr>
          <p:cNvPr id="15" name="Text Placeholder 8">
            <a:extLst>
              <a:ext uri="{FF2B5EF4-FFF2-40B4-BE49-F238E27FC236}">
                <a16:creationId xmlns:a16="http://schemas.microsoft.com/office/drawing/2014/main" id="{8B219E3D-B5B9-E041-867A-4E7B6C978BA9}"/>
              </a:ext>
            </a:extLst>
          </p:cNvPr>
          <p:cNvSpPr>
            <a:spLocks noGrp="1"/>
          </p:cNvSpPr>
          <p:nvPr>
            <p:ph type="body" sz="quarter" idx="13" hasCustomPrompt="1"/>
          </p:nvPr>
        </p:nvSpPr>
        <p:spPr>
          <a:xfrm>
            <a:off x="998987" y="2920159"/>
            <a:ext cx="2962611" cy="1027732"/>
          </a:xfrm>
          <a:prstGeom prst="rect">
            <a:avLst/>
          </a:prstGeom>
        </p:spPr>
        <p:txBody>
          <a:bodyPr>
            <a:noAutofit/>
          </a:bodyPr>
          <a:lstStyle>
            <a:lvl1pPr marL="0" indent="0">
              <a:lnSpc>
                <a:spcPct val="80000"/>
              </a:lnSpc>
              <a:spcBef>
                <a:spcPts val="0"/>
              </a:spcBef>
              <a:buNone/>
              <a:defRPr sz="3200" b="1" cap="none" baseline="0">
                <a:solidFill>
                  <a:schemeClr val="tx1"/>
                </a:solidFill>
                <a:latin typeface="Century Gothic" charset="0"/>
                <a:ea typeface="Century Gothic" charset="0"/>
                <a:cs typeface="Century Gothic"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Today’s agenda</a:t>
            </a:r>
          </a:p>
        </p:txBody>
      </p:sp>
      <p:sp>
        <p:nvSpPr>
          <p:cNvPr id="16" name="Text Placeholder 14">
            <a:extLst>
              <a:ext uri="{FF2B5EF4-FFF2-40B4-BE49-F238E27FC236}">
                <a16:creationId xmlns:a16="http://schemas.microsoft.com/office/drawing/2014/main" id="{4D87875B-B622-894D-B15F-A96CED131C59}"/>
              </a:ext>
            </a:extLst>
          </p:cNvPr>
          <p:cNvSpPr>
            <a:spLocks noGrp="1"/>
          </p:cNvSpPr>
          <p:nvPr>
            <p:ph type="body" sz="quarter" idx="18" hasCustomPrompt="1"/>
          </p:nvPr>
        </p:nvSpPr>
        <p:spPr>
          <a:xfrm rot="10800000" flipV="1">
            <a:off x="998988" y="2784389"/>
            <a:ext cx="328496" cy="55064"/>
          </a:xfrm>
          <a:prstGeom prst="rect">
            <a:avLst/>
          </a:prstGeom>
          <a:solidFill>
            <a:schemeClr val="bg2"/>
          </a:solidFill>
        </p:spPr>
        <p:txBody>
          <a:bodyPr wrap="none" lIns="0" tIns="0" rIns="0" bIns="0" anchor="ctr"/>
          <a:lstStyle>
            <a:lvl1pPr>
              <a:defRPr lang="en-US" sz="200" smtClean="0">
                <a:solidFill>
                  <a:schemeClr val="bg2"/>
                </a:solidFill>
              </a:defRPr>
            </a:lvl1pPr>
            <a:lvl2pPr>
              <a:defRPr lang="en-US" sz="800" smtClean="0">
                <a:solidFill>
                  <a:schemeClr val="bg2"/>
                </a:solidFill>
              </a:defRPr>
            </a:lvl2pPr>
            <a:lvl3pPr>
              <a:defRPr lang="en-US" sz="800" smtClean="0">
                <a:solidFill>
                  <a:schemeClr val="bg2"/>
                </a:solidFill>
              </a:defRPr>
            </a:lvl3pPr>
            <a:lvl4pPr>
              <a:defRPr lang="en-US" sz="800" smtClean="0">
                <a:solidFill>
                  <a:schemeClr val="bg2"/>
                </a:solidFill>
              </a:defRPr>
            </a:lvl4pPr>
            <a:lvl5pPr>
              <a:defRPr lang="en-US" sz="800">
                <a:solidFill>
                  <a:schemeClr val="bg2"/>
                </a:solidFill>
              </a:defRPr>
            </a:lvl5pPr>
          </a:lstStyle>
          <a:p>
            <a:pPr marL="0" lvl="0" indent="0" algn="ctr">
              <a:buNone/>
            </a:pPr>
            <a:r>
              <a:rPr lang="en-US"/>
              <a:t>Line</a:t>
            </a:r>
          </a:p>
        </p:txBody>
      </p:sp>
      <p:sp>
        <p:nvSpPr>
          <p:cNvPr id="17" name="Text Placeholder 8">
            <a:extLst>
              <a:ext uri="{FF2B5EF4-FFF2-40B4-BE49-F238E27FC236}">
                <a16:creationId xmlns:a16="http://schemas.microsoft.com/office/drawing/2014/main" id="{96BFA679-C341-5A4C-BFA9-664DC7EAAED4}"/>
              </a:ext>
            </a:extLst>
          </p:cNvPr>
          <p:cNvSpPr>
            <a:spLocks noGrp="1"/>
          </p:cNvSpPr>
          <p:nvPr>
            <p:ph type="body" sz="quarter" idx="19" hasCustomPrompt="1"/>
          </p:nvPr>
        </p:nvSpPr>
        <p:spPr>
          <a:xfrm>
            <a:off x="7169334" y="1619619"/>
            <a:ext cx="658126" cy="658126"/>
          </a:xfrm>
          <a:prstGeom prst="ellipse">
            <a:avLst/>
          </a:prstGeom>
          <a:ln w="19050">
            <a:solidFill>
              <a:schemeClr val="bg1"/>
            </a:solidFill>
          </a:ln>
        </p:spPr>
        <p:txBody>
          <a:bodyPr wrap="none" lIns="0" tIns="0" rIns="0" bIns="0" anchor="ctr">
            <a:noAutofit/>
          </a:bodyPr>
          <a:lstStyle>
            <a:lvl1pPr marL="0" indent="0" algn="ctr">
              <a:lnSpc>
                <a:spcPct val="100000"/>
              </a:lnSpc>
              <a:spcBef>
                <a:spcPts val="0"/>
              </a:spcBef>
              <a:buNone/>
              <a:defRPr sz="2400" cap="all" baseline="0">
                <a:solidFill>
                  <a:schemeClr val="bg1"/>
                </a:solidFill>
                <a:latin typeface="Century Gothic" charset="0"/>
                <a:ea typeface="Century Gothic" charset="0"/>
                <a:cs typeface="Century Gothic"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01</a:t>
            </a:r>
          </a:p>
        </p:txBody>
      </p:sp>
      <p:sp>
        <p:nvSpPr>
          <p:cNvPr id="6" name="Text Placeholder 5">
            <a:extLst>
              <a:ext uri="{FF2B5EF4-FFF2-40B4-BE49-F238E27FC236}">
                <a16:creationId xmlns:a16="http://schemas.microsoft.com/office/drawing/2014/main" id="{4EC7D8FE-B649-3145-BF17-642FE1D93228}"/>
              </a:ext>
            </a:extLst>
          </p:cNvPr>
          <p:cNvSpPr>
            <a:spLocks noGrp="1"/>
          </p:cNvSpPr>
          <p:nvPr>
            <p:ph type="body" sz="quarter" idx="20" hasCustomPrompt="1"/>
          </p:nvPr>
        </p:nvSpPr>
        <p:spPr>
          <a:xfrm>
            <a:off x="8006080" y="1536408"/>
            <a:ext cx="3573144" cy="825450"/>
          </a:xfrm>
          <a:prstGeom prst="rect">
            <a:avLst/>
          </a:prstGeom>
        </p:spPr>
        <p:txBody>
          <a:bodyPr anchor="ctr"/>
          <a:lstStyle>
            <a:lvl1pPr marL="0" indent="0">
              <a:spcBef>
                <a:spcPts val="0"/>
              </a:spcBef>
              <a:spcAft>
                <a:spcPts val="600"/>
              </a:spcAft>
              <a:buNone/>
              <a:defRPr sz="1400">
                <a:solidFill>
                  <a:schemeClr val="bg1"/>
                </a:solidFill>
                <a:latin typeface="Century Gothic" charset="0"/>
                <a:ea typeface="Century Gothic" charset="0"/>
                <a:cs typeface="Century Gothic" charset="0"/>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a:t>Agenda point</a:t>
            </a:r>
          </a:p>
        </p:txBody>
      </p:sp>
      <p:sp>
        <p:nvSpPr>
          <p:cNvPr id="18" name="Text Placeholder 8">
            <a:extLst>
              <a:ext uri="{FF2B5EF4-FFF2-40B4-BE49-F238E27FC236}">
                <a16:creationId xmlns:a16="http://schemas.microsoft.com/office/drawing/2014/main" id="{07F5761B-B687-FD48-8A89-35B58502AF9B}"/>
              </a:ext>
            </a:extLst>
          </p:cNvPr>
          <p:cNvSpPr>
            <a:spLocks noGrp="1"/>
          </p:cNvSpPr>
          <p:nvPr>
            <p:ph type="body" sz="quarter" idx="21" hasCustomPrompt="1"/>
          </p:nvPr>
        </p:nvSpPr>
        <p:spPr>
          <a:xfrm>
            <a:off x="7169334" y="2611464"/>
            <a:ext cx="658126" cy="658126"/>
          </a:xfrm>
          <a:prstGeom prst="ellipse">
            <a:avLst/>
          </a:prstGeom>
          <a:ln w="19050">
            <a:solidFill>
              <a:schemeClr val="bg1"/>
            </a:solidFill>
          </a:ln>
        </p:spPr>
        <p:txBody>
          <a:bodyPr wrap="none" lIns="0" tIns="0" rIns="0" bIns="0" anchor="ctr">
            <a:noAutofit/>
          </a:bodyPr>
          <a:lstStyle>
            <a:lvl1pPr marL="0" indent="0" algn="ctr">
              <a:lnSpc>
                <a:spcPct val="100000"/>
              </a:lnSpc>
              <a:spcBef>
                <a:spcPts val="0"/>
              </a:spcBef>
              <a:buNone/>
              <a:defRPr sz="2400" cap="all" baseline="0">
                <a:solidFill>
                  <a:schemeClr val="bg1"/>
                </a:solidFill>
                <a:latin typeface="Century Gothic" charset="0"/>
                <a:ea typeface="Century Gothic" charset="0"/>
                <a:cs typeface="Century Gothic"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02</a:t>
            </a:r>
          </a:p>
        </p:txBody>
      </p:sp>
      <p:sp>
        <p:nvSpPr>
          <p:cNvPr id="19" name="Text Placeholder 5">
            <a:extLst>
              <a:ext uri="{FF2B5EF4-FFF2-40B4-BE49-F238E27FC236}">
                <a16:creationId xmlns:a16="http://schemas.microsoft.com/office/drawing/2014/main" id="{407AF52D-CE51-9246-9D63-311FA19AE103}"/>
              </a:ext>
            </a:extLst>
          </p:cNvPr>
          <p:cNvSpPr>
            <a:spLocks noGrp="1"/>
          </p:cNvSpPr>
          <p:nvPr>
            <p:ph type="body" sz="quarter" idx="22" hasCustomPrompt="1"/>
          </p:nvPr>
        </p:nvSpPr>
        <p:spPr>
          <a:xfrm>
            <a:off x="8006080" y="2527952"/>
            <a:ext cx="3573144" cy="825450"/>
          </a:xfrm>
          <a:prstGeom prst="rect">
            <a:avLst/>
          </a:prstGeom>
        </p:spPr>
        <p:txBody>
          <a:bodyPr anchor="ctr"/>
          <a:lstStyle>
            <a:lvl1pPr marL="0" indent="0">
              <a:spcBef>
                <a:spcPts val="0"/>
              </a:spcBef>
              <a:spcAft>
                <a:spcPts val="600"/>
              </a:spcAft>
              <a:buNone/>
              <a:defRPr sz="1400">
                <a:solidFill>
                  <a:schemeClr val="bg1"/>
                </a:solidFill>
                <a:latin typeface="Century Gothic" charset="0"/>
                <a:ea typeface="Century Gothic" charset="0"/>
                <a:cs typeface="Century Gothic" charset="0"/>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a:t>Agenda point</a:t>
            </a:r>
          </a:p>
        </p:txBody>
      </p:sp>
      <p:sp>
        <p:nvSpPr>
          <p:cNvPr id="20" name="Text Placeholder 8">
            <a:extLst>
              <a:ext uri="{FF2B5EF4-FFF2-40B4-BE49-F238E27FC236}">
                <a16:creationId xmlns:a16="http://schemas.microsoft.com/office/drawing/2014/main" id="{20880334-52BD-7B40-BF52-71D26A6BB181}"/>
              </a:ext>
            </a:extLst>
          </p:cNvPr>
          <p:cNvSpPr>
            <a:spLocks noGrp="1"/>
          </p:cNvSpPr>
          <p:nvPr>
            <p:ph type="body" sz="quarter" idx="23" hasCustomPrompt="1"/>
          </p:nvPr>
        </p:nvSpPr>
        <p:spPr>
          <a:xfrm>
            <a:off x="7169334" y="3603309"/>
            <a:ext cx="658126" cy="658126"/>
          </a:xfrm>
          <a:prstGeom prst="ellipse">
            <a:avLst/>
          </a:prstGeom>
          <a:ln w="19050">
            <a:solidFill>
              <a:schemeClr val="bg1"/>
            </a:solidFill>
          </a:ln>
        </p:spPr>
        <p:txBody>
          <a:bodyPr wrap="none" lIns="0" tIns="0" rIns="0" bIns="0" anchor="ctr">
            <a:noAutofit/>
          </a:bodyPr>
          <a:lstStyle>
            <a:lvl1pPr marL="0" indent="0" algn="ctr">
              <a:lnSpc>
                <a:spcPct val="100000"/>
              </a:lnSpc>
              <a:spcBef>
                <a:spcPts val="0"/>
              </a:spcBef>
              <a:buNone/>
              <a:defRPr sz="2400" cap="all" baseline="0">
                <a:solidFill>
                  <a:schemeClr val="bg1"/>
                </a:solidFill>
                <a:latin typeface="Century Gothic" charset="0"/>
                <a:ea typeface="Century Gothic" charset="0"/>
                <a:cs typeface="Century Gothic"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03</a:t>
            </a:r>
          </a:p>
        </p:txBody>
      </p:sp>
      <p:sp>
        <p:nvSpPr>
          <p:cNvPr id="21" name="Text Placeholder 5">
            <a:extLst>
              <a:ext uri="{FF2B5EF4-FFF2-40B4-BE49-F238E27FC236}">
                <a16:creationId xmlns:a16="http://schemas.microsoft.com/office/drawing/2014/main" id="{963924A1-AF3E-3C47-AEB6-EA1B8277EE85}"/>
              </a:ext>
            </a:extLst>
          </p:cNvPr>
          <p:cNvSpPr>
            <a:spLocks noGrp="1"/>
          </p:cNvSpPr>
          <p:nvPr>
            <p:ph type="body" sz="quarter" idx="24" hasCustomPrompt="1"/>
          </p:nvPr>
        </p:nvSpPr>
        <p:spPr>
          <a:xfrm>
            <a:off x="8006080" y="3519496"/>
            <a:ext cx="3573144" cy="825450"/>
          </a:xfrm>
          <a:prstGeom prst="rect">
            <a:avLst/>
          </a:prstGeom>
        </p:spPr>
        <p:txBody>
          <a:bodyPr anchor="ctr"/>
          <a:lstStyle>
            <a:lvl1pPr marL="0" indent="0">
              <a:spcBef>
                <a:spcPts val="0"/>
              </a:spcBef>
              <a:spcAft>
                <a:spcPts val="600"/>
              </a:spcAft>
              <a:buNone/>
              <a:defRPr sz="1400">
                <a:solidFill>
                  <a:schemeClr val="bg1"/>
                </a:solidFill>
                <a:latin typeface="Century Gothic" charset="0"/>
                <a:ea typeface="Century Gothic" charset="0"/>
                <a:cs typeface="Century Gothic" charset="0"/>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a:t>Agenda point</a:t>
            </a:r>
          </a:p>
        </p:txBody>
      </p:sp>
      <p:sp>
        <p:nvSpPr>
          <p:cNvPr id="22" name="Text Placeholder 8">
            <a:extLst>
              <a:ext uri="{FF2B5EF4-FFF2-40B4-BE49-F238E27FC236}">
                <a16:creationId xmlns:a16="http://schemas.microsoft.com/office/drawing/2014/main" id="{44E9AF6B-F526-D546-A8CA-AC0220474471}"/>
              </a:ext>
            </a:extLst>
          </p:cNvPr>
          <p:cNvSpPr>
            <a:spLocks noGrp="1"/>
          </p:cNvSpPr>
          <p:nvPr>
            <p:ph type="body" sz="quarter" idx="25" hasCustomPrompt="1"/>
          </p:nvPr>
        </p:nvSpPr>
        <p:spPr>
          <a:xfrm>
            <a:off x="7169334" y="4595153"/>
            <a:ext cx="658126" cy="658126"/>
          </a:xfrm>
          <a:prstGeom prst="ellipse">
            <a:avLst/>
          </a:prstGeom>
          <a:ln w="19050">
            <a:solidFill>
              <a:schemeClr val="bg1"/>
            </a:solidFill>
          </a:ln>
        </p:spPr>
        <p:txBody>
          <a:bodyPr wrap="none" lIns="0" tIns="0" rIns="0" bIns="0" anchor="ctr">
            <a:noAutofit/>
          </a:bodyPr>
          <a:lstStyle>
            <a:lvl1pPr marL="0" indent="0" algn="ctr">
              <a:lnSpc>
                <a:spcPct val="100000"/>
              </a:lnSpc>
              <a:spcBef>
                <a:spcPts val="0"/>
              </a:spcBef>
              <a:buNone/>
              <a:defRPr sz="2400" cap="all" baseline="0">
                <a:solidFill>
                  <a:schemeClr val="bg1"/>
                </a:solidFill>
                <a:latin typeface="Century Gothic" charset="0"/>
                <a:ea typeface="Century Gothic" charset="0"/>
                <a:cs typeface="Century Gothic"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04</a:t>
            </a:r>
          </a:p>
        </p:txBody>
      </p:sp>
      <p:sp>
        <p:nvSpPr>
          <p:cNvPr id="23" name="Text Placeholder 5">
            <a:extLst>
              <a:ext uri="{FF2B5EF4-FFF2-40B4-BE49-F238E27FC236}">
                <a16:creationId xmlns:a16="http://schemas.microsoft.com/office/drawing/2014/main" id="{0F2CDD4E-5A89-9D41-97B5-C0ED1FAA02A5}"/>
              </a:ext>
            </a:extLst>
          </p:cNvPr>
          <p:cNvSpPr>
            <a:spLocks noGrp="1"/>
          </p:cNvSpPr>
          <p:nvPr>
            <p:ph type="body" sz="quarter" idx="26" hasCustomPrompt="1"/>
          </p:nvPr>
        </p:nvSpPr>
        <p:spPr>
          <a:xfrm>
            <a:off x="8006080" y="4511041"/>
            <a:ext cx="3573144" cy="825450"/>
          </a:xfrm>
          <a:prstGeom prst="rect">
            <a:avLst/>
          </a:prstGeom>
        </p:spPr>
        <p:txBody>
          <a:bodyPr anchor="ctr"/>
          <a:lstStyle>
            <a:lvl1pPr marL="0" indent="0">
              <a:spcBef>
                <a:spcPts val="0"/>
              </a:spcBef>
              <a:spcAft>
                <a:spcPts val="600"/>
              </a:spcAft>
              <a:buNone/>
              <a:defRPr sz="1400">
                <a:solidFill>
                  <a:schemeClr val="bg1"/>
                </a:solidFill>
                <a:latin typeface="Century Gothic" charset="0"/>
                <a:ea typeface="Century Gothic" charset="0"/>
                <a:cs typeface="Century Gothic" charset="0"/>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a:t>Agenda point</a:t>
            </a:r>
          </a:p>
        </p:txBody>
      </p:sp>
    </p:spTree>
    <p:extLst>
      <p:ext uri="{BB962C8B-B14F-4D97-AF65-F5344CB8AC3E}">
        <p14:creationId xmlns:p14="http://schemas.microsoft.com/office/powerpoint/2010/main" val="379914845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6462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3" b="1">
                <a:latin typeface="+mn-lt"/>
              </a:defRPr>
            </a:lvl1pPr>
          </a:lstStyle>
          <a:p>
            <a:r>
              <a:rPr lang="en-US" noProof="0"/>
              <a:t>Click to edit Master title style</a:t>
            </a:r>
          </a:p>
        </p:txBody>
      </p:sp>
      <p:sp>
        <p:nvSpPr>
          <p:cNvPr id="6" name="Text Placeholder 5"/>
          <p:cNvSpPr>
            <a:spLocks noGrp="1"/>
          </p:cNvSpPr>
          <p:nvPr>
            <p:ph type="body" sz="quarter" idx="10"/>
          </p:nvPr>
        </p:nvSpPr>
        <p:spPr>
          <a:xfrm>
            <a:off x="269239" y="1900690"/>
            <a:ext cx="11653523" cy="1831739"/>
          </a:xfrm>
        </p:spPr>
        <p:txBody>
          <a:bodyPr/>
          <a:lstStyle>
            <a:lvl1pPr marL="0" indent="0">
              <a:buNone/>
              <a:defRPr>
                <a:solidFill>
                  <a:schemeClr val="tx1"/>
                </a:solidFill>
              </a:defRPr>
            </a:lvl1pPr>
            <a:lvl2pPr marL="333032" indent="0">
              <a:buFontTx/>
              <a:buNone/>
              <a:defRPr sz="1961">
                <a:solidFill>
                  <a:schemeClr val="tx1"/>
                </a:solidFill>
              </a:defRPr>
            </a:lvl2pPr>
            <a:lvl3pPr marL="563354" indent="0">
              <a:buNone/>
              <a:defRPr>
                <a:solidFill>
                  <a:schemeClr val="tx1"/>
                </a:solidFill>
              </a:defRPr>
            </a:lvl3pPr>
            <a:lvl4pPr marL="781226" indent="0">
              <a:buNone/>
              <a:defRPr>
                <a:solidFill>
                  <a:schemeClr val="tx1"/>
                </a:solidFill>
              </a:defRPr>
            </a:lvl4pPr>
            <a:lvl5pPr marL="1011547"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1"/>
          </p:nvPr>
        </p:nvSpPr>
        <p:spPr/>
        <p:txBody>
          <a:bodyPr/>
          <a:lstStyle/>
          <a:p>
            <a:fld id="{762D2B29-B2CF-4C33-A916-02EA2967DA43}" type="slidenum">
              <a:rPr lang="en-US" smtClean="0"/>
              <a:pPr/>
              <a:t>‹#›</a:t>
            </a:fld>
            <a:endParaRPr lang="en-US"/>
          </a:p>
        </p:txBody>
      </p:sp>
      <p:pic>
        <p:nvPicPr>
          <p:cNvPr id="7" name="Picture 6">
            <a:extLst>
              <a:ext uri="{FF2B5EF4-FFF2-40B4-BE49-F238E27FC236}">
                <a16:creationId xmlns:a16="http://schemas.microsoft.com/office/drawing/2014/main" id="{A1755D23-17F2-4822-B2E8-29479D1A12A2}"/>
              </a:ext>
            </a:extLst>
          </p:cNvPr>
          <p:cNvPicPr>
            <a:picLocks noChangeAspect="1"/>
          </p:cNvPicPr>
          <p:nvPr userDrawn="1"/>
        </p:nvPicPr>
        <p:blipFill>
          <a:blip r:embed="rId2"/>
          <a:stretch>
            <a:fillRect/>
          </a:stretch>
        </p:blipFill>
        <p:spPr>
          <a:xfrm>
            <a:off x="11177023" y="6428757"/>
            <a:ext cx="820440" cy="198738"/>
          </a:xfrm>
          <a:prstGeom prst="rect">
            <a:avLst/>
          </a:prstGeom>
        </p:spPr>
      </p:pic>
    </p:spTree>
    <p:extLst>
      <p:ext uri="{BB962C8B-B14F-4D97-AF65-F5344CB8AC3E}">
        <p14:creationId xmlns:p14="http://schemas.microsoft.com/office/powerpoint/2010/main" val="354860870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9493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E57E6-B53A-43C5-8EC5-05E5EF01D48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2A62ADA-2FDE-43EA-941A-AC76FA750EB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90F341-2119-4355-A5C4-56E3DA21243B}"/>
              </a:ext>
            </a:extLst>
          </p:cNvPr>
          <p:cNvSpPr>
            <a:spLocks noGrp="1"/>
          </p:cNvSpPr>
          <p:nvPr>
            <p:ph type="dt" sz="half" idx="10"/>
          </p:nvPr>
        </p:nvSpPr>
        <p:spPr/>
        <p:txBody>
          <a:bodyPr/>
          <a:lstStyle/>
          <a:p>
            <a:fld id="{ABBB39F7-5E4C-4578-BF1A-429A5B2DB2C4}" type="datetimeFigureOut">
              <a:rPr lang="en-GB" smtClean="0"/>
              <a:t>11/10/2024</a:t>
            </a:fld>
            <a:endParaRPr lang="en-GB"/>
          </a:p>
        </p:txBody>
      </p:sp>
      <p:sp>
        <p:nvSpPr>
          <p:cNvPr id="5" name="Footer Placeholder 4">
            <a:extLst>
              <a:ext uri="{FF2B5EF4-FFF2-40B4-BE49-F238E27FC236}">
                <a16:creationId xmlns:a16="http://schemas.microsoft.com/office/drawing/2014/main" id="{728A4C5A-2281-4C23-ACAD-68866FB896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58DD8B-F8A1-4D28-9412-400C1823CB12}"/>
              </a:ext>
            </a:extLst>
          </p:cNvPr>
          <p:cNvSpPr>
            <a:spLocks noGrp="1"/>
          </p:cNvSpPr>
          <p:nvPr>
            <p:ph type="sldNum" sz="quarter" idx="12"/>
          </p:nvPr>
        </p:nvSpPr>
        <p:spPr/>
        <p:txBody>
          <a:bodyPr/>
          <a:lstStyle/>
          <a:p>
            <a:fld id="{03729AA0-BBB7-4BDE-9B1A-CD03913B8825}" type="slidenum">
              <a:rPr lang="en-GB" smtClean="0"/>
              <a:t>‹#›</a:t>
            </a:fld>
            <a:endParaRPr lang="en-GB"/>
          </a:p>
        </p:txBody>
      </p:sp>
    </p:spTree>
    <p:extLst>
      <p:ext uri="{BB962C8B-B14F-4D97-AF65-F5344CB8AC3E}">
        <p14:creationId xmlns:p14="http://schemas.microsoft.com/office/powerpoint/2010/main" val="343250382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02_Title Full Logo BLUE">
    <p:spTree>
      <p:nvGrpSpPr>
        <p:cNvPr id="1" name=""/>
        <p:cNvGrpSpPr/>
        <p:nvPr/>
      </p:nvGrpSpPr>
      <p:grpSpPr>
        <a:xfrm>
          <a:off x="0" y="0"/>
          <a:ext cx="0" cy="0"/>
          <a:chOff x="0" y="0"/>
          <a:chExt cx="0" cy="0"/>
        </a:xfrm>
      </p:grpSpPr>
      <p:pic>
        <p:nvPicPr>
          <p:cNvPr id="2" name="Picture 1" descr="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60032"/>
          </a:xfrm>
          <a:prstGeom prst="rect">
            <a:avLst/>
          </a:prstGeom>
        </p:spPr>
      </p:pic>
      <p:sp>
        <p:nvSpPr>
          <p:cNvPr id="3" name="Subtitle 2"/>
          <p:cNvSpPr>
            <a:spLocks noGrp="1"/>
          </p:cNvSpPr>
          <p:nvPr>
            <p:ph type="subTitle" idx="1" hasCustomPrompt="1"/>
          </p:nvPr>
        </p:nvSpPr>
        <p:spPr>
          <a:xfrm>
            <a:off x="383906" y="4181856"/>
            <a:ext cx="9225724" cy="665163"/>
          </a:xfrm>
        </p:spPr>
        <p:txBody>
          <a:bodyPr wrap="square" tIns="0" bIns="0"/>
          <a:lstStyle>
            <a:lvl1pPr marL="0" indent="0" algn="l">
              <a:lnSpc>
                <a:spcPct val="100000"/>
              </a:lnSpc>
              <a:buNone/>
              <a:defRPr sz="2667" cap="none" baseline="0">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Text Placeholder 2"/>
          <p:cNvSpPr>
            <a:spLocks noGrp="1"/>
          </p:cNvSpPr>
          <p:nvPr>
            <p:ph type="body" idx="17"/>
          </p:nvPr>
        </p:nvSpPr>
        <p:spPr>
          <a:xfrm>
            <a:off x="329903" y="5627107"/>
            <a:ext cx="3854751" cy="697395"/>
          </a:xfrm>
        </p:spPr>
        <p:txBody>
          <a:bodyPr wrap="square" anchor="b" anchorCtr="0"/>
          <a:lstStyle>
            <a:lvl1pPr marL="0" indent="0" algn="l">
              <a:lnSpc>
                <a:spcPct val="100000"/>
              </a:lnSpc>
              <a:spcBef>
                <a:spcPts val="0"/>
              </a:spcBef>
              <a:buNone/>
              <a:defRPr sz="1600" b="0">
                <a:solidFill>
                  <a:srgbClr val="FFFFFF"/>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itle 1"/>
          <p:cNvSpPr>
            <a:spLocks noGrp="1"/>
          </p:cNvSpPr>
          <p:nvPr>
            <p:ph type="ctrTitle" hasCustomPrompt="1"/>
          </p:nvPr>
        </p:nvSpPr>
        <p:spPr>
          <a:xfrm>
            <a:off x="323772" y="2816352"/>
            <a:ext cx="9226629" cy="1310219"/>
          </a:xfrm>
        </p:spPr>
        <p:txBody>
          <a:bodyPr wrap="square" tIns="0" bIns="0">
            <a:noAutofit/>
          </a:bodyPr>
          <a:lstStyle>
            <a:lvl1pPr algn="l">
              <a:lnSpc>
                <a:spcPct val="90000"/>
              </a:lnSpc>
              <a:tabLst>
                <a:tab pos="677316" algn="l"/>
              </a:tabLst>
              <a:defRPr sz="5600" b="1" cap="all" baseline="0">
                <a:solidFill>
                  <a:schemeClr val="bg1"/>
                </a:solidFill>
              </a:defRPr>
            </a:lvl1pPr>
          </a:lstStyle>
          <a:p>
            <a:r>
              <a:rPr lang="en-US"/>
              <a:t>CLICK TO EDIT MASTER TITLE STYLE</a:t>
            </a:r>
          </a:p>
        </p:txBody>
      </p:sp>
      <p:sp>
        <p:nvSpPr>
          <p:cNvPr id="6" name="Rectangle 10"/>
          <p:cNvSpPr>
            <a:spLocks noChangeArrowheads="1"/>
          </p:cNvSpPr>
          <p:nvPr userDrawn="1"/>
        </p:nvSpPr>
        <p:spPr bwMode="gray">
          <a:xfrm>
            <a:off x="342429" y="6535579"/>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1219170" eaLnBrk="1" fontAlgn="auto" latinLnBrk="0" hangingPunct="1">
              <a:lnSpc>
                <a:spcPct val="100000"/>
              </a:lnSpc>
              <a:spcBef>
                <a:spcPct val="500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cs typeface="Calibri" charset="0"/>
              </a:rPr>
              <a:t>Copyright © 2018 The Nielsen Company. Confidential and proprietary.</a:t>
            </a:r>
          </a:p>
        </p:txBody>
      </p:sp>
      <p:pic>
        <p:nvPicPr>
          <p:cNvPr id="9" name="Picture 8" descr="Nielsen_Wordmark_White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1733" y="470868"/>
            <a:ext cx="1277167" cy="452699"/>
          </a:xfrm>
          <a:prstGeom prst="rect">
            <a:avLst/>
          </a:prstGeom>
        </p:spPr>
      </p:pic>
    </p:spTree>
    <p:extLst>
      <p:ext uri="{BB962C8B-B14F-4D97-AF65-F5344CB8AC3E}">
        <p14:creationId xmlns:p14="http://schemas.microsoft.com/office/powerpoint/2010/main" val="143186869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016"/>
            <a:ext cx="12188388" cy="6855968"/>
          </a:xfrm>
          <a:prstGeom prst="rect">
            <a:avLst/>
          </a:prstGeom>
        </p:spPr>
      </p:pic>
      <p:sp>
        <p:nvSpPr>
          <p:cNvPr id="5" name="Text Placeholder 2"/>
          <p:cNvSpPr>
            <a:spLocks noGrp="1"/>
          </p:cNvSpPr>
          <p:nvPr>
            <p:ph type="body" idx="17"/>
          </p:nvPr>
        </p:nvSpPr>
        <p:spPr>
          <a:xfrm>
            <a:off x="389561" y="5995544"/>
            <a:ext cx="3854751" cy="697395"/>
          </a:xfrm>
        </p:spPr>
        <p:txBody>
          <a:bodyPr wrap="square" anchor="b" anchorCtr="0"/>
          <a:lstStyle>
            <a:lvl1pPr marL="0" indent="0" algn="l">
              <a:lnSpc>
                <a:spcPct val="100000"/>
              </a:lnSpc>
              <a:spcBef>
                <a:spcPts val="0"/>
              </a:spcBef>
              <a:buNone/>
              <a:defRPr sz="1600" b="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8" name="Picture 7" descr="Blue Strip.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9"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
        <p:nvSpPr>
          <p:cNvPr id="10" name="Title 4"/>
          <p:cNvSpPr>
            <a:spLocks noGrp="1"/>
          </p:cNvSpPr>
          <p:nvPr>
            <p:ph type="ctrTitle"/>
          </p:nvPr>
        </p:nvSpPr>
        <p:spPr>
          <a:xfrm>
            <a:off x="395384" y="649320"/>
            <a:ext cx="10507971" cy="865613"/>
          </a:xfrm>
        </p:spPr>
        <p:txBody>
          <a:bodyPr/>
          <a:lstStyle>
            <a:lvl1pPr>
              <a:defRPr b="1"/>
            </a:lvl1pPr>
          </a:lstStyle>
          <a:p>
            <a:r>
              <a:rPr lang="en-US" sz="5600"/>
              <a:t>Headline goes here</a:t>
            </a:r>
          </a:p>
        </p:txBody>
      </p:sp>
      <p:pic>
        <p:nvPicPr>
          <p:cNvPr id="11" name="Picture 10" descr="Nielsen_Wordmark_White_RGB.e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7259" y="197225"/>
            <a:ext cx="1277167" cy="452699"/>
          </a:xfrm>
          <a:prstGeom prst="rect">
            <a:avLst/>
          </a:prstGeom>
        </p:spPr>
      </p:pic>
    </p:spTree>
    <p:extLst>
      <p:ext uri="{BB962C8B-B14F-4D97-AF65-F5344CB8AC3E}">
        <p14:creationId xmlns:p14="http://schemas.microsoft.com/office/powerpoint/2010/main" val="248160657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04_Title Full Logo White">
    <p:spTree>
      <p:nvGrpSpPr>
        <p:cNvPr id="1" name=""/>
        <p:cNvGrpSpPr/>
        <p:nvPr/>
      </p:nvGrpSpPr>
      <p:grpSpPr>
        <a:xfrm>
          <a:off x="0" y="0"/>
          <a:ext cx="0" cy="0"/>
          <a:chOff x="0" y="0"/>
          <a:chExt cx="0" cy="0"/>
        </a:xfrm>
      </p:grpSpPr>
      <p:pic>
        <p:nvPicPr>
          <p:cNvPr id="12" name="Picture 11" descr="Blue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10" name="Title 1"/>
          <p:cNvSpPr>
            <a:spLocks noGrp="1"/>
          </p:cNvSpPr>
          <p:nvPr>
            <p:ph type="ctrTitle" hasCustomPrompt="1"/>
          </p:nvPr>
        </p:nvSpPr>
        <p:spPr>
          <a:xfrm>
            <a:off x="395384" y="2817733"/>
            <a:ext cx="9360205" cy="1310219"/>
          </a:xfrm>
        </p:spPr>
        <p:txBody>
          <a:bodyPr wrap="square" tIns="0" bIns="0">
            <a:noAutofit/>
          </a:bodyPr>
          <a:lstStyle>
            <a:lvl1pPr algn="l">
              <a:lnSpc>
                <a:spcPct val="90000"/>
              </a:lnSpc>
              <a:tabLst>
                <a:tab pos="677316" algn="l"/>
              </a:tabLst>
              <a:defRPr sz="5600" b="1" cap="all" baseline="0">
                <a:solidFill>
                  <a:schemeClr val="tx2"/>
                </a:solidFill>
              </a:defRPr>
            </a:lvl1pPr>
          </a:lstStyle>
          <a:p>
            <a:r>
              <a:rPr lang="en-US"/>
              <a:t>CLICK TO EDIT MASTER TITLE STYLE</a:t>
            </a:r>
          </a:p>
        </p:txBody>
      </p:sp>
      <p:sp>
        <p:nvSpPr>
          <p:cNvPr id="11" name="Subtitle 2"/>
          <p:cNvSpPr>
            <a:spLocks noGrp="1"/>
          </p:cNvSpPr>
          <p:nvPr>
            <p:ph type="subTitle" idx="1" hasCustomPrompt="1"/>
          </p:nvPr>
        </p:nvSpPr>
        <p:spPr>
          <a:xfrm>
            <a:off x="492142" y="4185340"/>
            <a:ext cx="9360205" cy="569896"/>
          </a:xfrm>
        </p:spPr>
        <p:txBody>
          <a:bodyPr wrap="square" tIns="0" bIns="0"/>
          <a:lstStyle>
            <a:lvl1pPr marL="0" indent="0" algn="l">
              <a:lnSpc>
                <a:spcPct val="100000"/>
              </a:lnSpc>
              <a:buNone/>
              <a:defRPr sz="2667" cap="none" baseline="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13" name="Text Placeholder 2"/>
          <p:cNvSpPr>
            <a:spLocks noGrp="1"/>
          </p:cNvSpPr>
          <p:nvPr>
            <p:ph type="body" idx="17"/>
          </p:nvPr>
        </p:nvSpPr>
        <p:spPr>
          <a:xfrm>
            <a:off x="389561" y="5995544"/>
            <a:ext cx="3854751" cy="697395"/>
          </a:xfrm>
        </p:spPr>
        <p:txBody>
          <a:bodyPr wrap="square" anchor="b" anchorCtr="0"/>
          <a:lstStyle>
            <a:lvl1pPr marL="0" indent="0" algn="l">
              <a:lnSpc>
                <a:spcPct val="100000"/>
              </a:lnSpc>
              <a:spcBef>
                <a:spcPts val="0"/>
              </a:spcBef>
              <a:buNone/>
              <a:defRPr sz="1600" b="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6"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pic>
        <p:nvPicPr>
          <p:cNvPr id="9" name="Picture 8" descr="Nielsen_Wordmark_Color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8107" y="306966"/>
            <a:ext cx="1316403" cy="466605"/>
          </a:xfrm>
          <a:prstGeom prst="rect">
            <a:avLst/>
          </a:prstGeom>
        </p:spPr>
      </p:pic>
    </p:spTree>
    <p:extLst>
      <p:ext uri="{BB962C8B-B14F-4D97-AF65-F5344CB8AC3E}">
        <p14:creationId xmlns:p14="http://schemas.microsoft.com/office/powerpoint/2010/main" val="133737311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05_Title and Conten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791633" y="472018"/>
            <a:ext cx="10887456" cy="571500"/>
          </a:xfrm>
        </p:spPr>
        <p:txBody>
          <a:bodyPr>
            <a:noAutofit/>
          </a:bodyPr>
          <a:lstStyle>
            <a:lvl1pPr>
              <a:defRPr b="1" baseline="0">
                <a:solidFill>
                  <a:schemeClr val="tx2"/>
                </a:solidFill>
                <a:latin typeface="Arial"/>
                <a:cs typeface="Arial"/>
              </a:defRPr>
            </a:lvl1pPr>
          </a:lstStyle>
          <a:p>
            <a:r>
              <a:rPr lang="en-US"/>
              <a:t>CLICK TO EDIT MASTER TITLE STYLE</a:t>
            </a:r>
          </a:p>
        </p:txBody>
      </p:sp>
      <p:sp>
        <p:nvSpPr>
          <p:cNvPr id="8" name="Text Placeholder 2"/>
          <p:cNvSpPr>
            <a:spLocks noGrp="1"/>
          </p:cNvSpPr>
          <p:nvPr>
            <p:ph type="body" idx="13" hasCustomPrompt="1"/>
          </p:nvPr>
        </p:nvSpPr>
        <p:spPr>
          <a:xfrm>
            <a:off x="792480" y="1092201"/>
            <a:ext cx="10887456" cy="315119"/>
          </a:xfrm>
        </p:spPr>
        <p:txBody>
          <a:bodyPr wrap="square" tIns="0" bIns="0" anchor="t" anchorCtr="0"/>
          <a:lstStyle>
            <a:lvl1pPr marL="0" indent="0">
              <a:spcBef>
                <a:spcPts val="0"/>
              </a:spcBef>
              <a:buNone/>
              <a:defRPr sz="2400" b="0" baseline="0">
                <a:solidFill>
                  <a:schemeClr val="tx2"/>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Content Placeholder 4"/>
          <p:cNvSpPr>
            <a:spLocks noGrp="1"/>
          </p:cNvSpPr>
          <p:nvPr>
            <p:ph sz="quarter" idx="14"/>
          </p:nvPr>
        </p:nvSpPr>
        <p:spPr>
          <a:xfrm>
            <a:off x="792480" y="1987296"/>
            <a:ext cx="10887456" cy="4079875"/>
          </a:xfrm>
        </p:spPr>
        <p:txBody>
          <a:bodyPr/>
          <a:lstStyle>
            <a:lvl1pPr>
              <a:spcBef>
                <a:spcPts val="1067"/>
              </a:spcBef>
              <a:defRPr>
                <a:solidFill>
                  <a:schemeClr val="tx2"/>
                </a:solidFill>
                <a:latin typeface="Arial"/>
                <a:cs typeface="Arial"/>
              </a:defRPr>
            </a:lvl1pPr>
            <a:lvl2pPr>
              <a:defRPr>
                <a:solidFill>
                  <a:schemeClr val="tx2"/>
                </a:solidFill>
                <a:latin typeface="Arial"/>
                <a:cs typeface="Arial"/>
              </a:defRPr>
            </a:lvl2pPr>
            <a:lvl3pPr>
              <a:defRPr>
                <a:solidFill>
                  <a:schemeClr val="tx2"/>
                </a:solidFill>
                <a:latin typeface="Arial"/>
                <a:cs typeface="Arial"/>
              </a:defRPr>
            </a:lvl3pPr>
            <a:lvl4pPr>
              <a:defRPr>
                <a:solidFill>
                  <a:schemeClr val="tx2"/>
                </a:solidFill>
                <a:latin typeface="Arial"/>
                <a:cs typeface="Arial"/>
              </a:defRPr>
            </a:lvl4pPr>
            <a:lvl5pPr>
              <a:defRPr>
                <a:solidFill>
                  <a:schemeClr val="tx2"/>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idx="15"/>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Tree>
    <p:extLst>
      <p:ext uri="{BB962C8B-B14F-4D97-AF65-F5344CB8AC3E}">
        <p14:creationId xmlns:p14="http://schemas.microsoft.com/office/powerpoint/2010/main" val="105207402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07_Chart">
    <p:spTree>
      <p:nvGrpSpPr>
        <p:cNvPr id="1" name=""/>
        <p:cNvGrpSpPr/>
        <p:nvPr/>
      </p:nvGrpSpPr>
      <p:grpSpPr>
        <a:xfrm>
          <a:off x="0" y="0"/>
          <a:ext cx="0" cy="0"/>
          <a:chOff x="0" y="0"/>
          <a:chExt cx="0" cy="0"/>
        </a:xfrm>
      </p:grpSpPr>
      <p:sp>
        <p:nvSpPr>
          <p:cNvPr id="7" name="Text Placeholder 2"/>
          <p:cNvSpPr>
            <a:spLocks noGrp="1"/>
          </p:cNvSpPr>
          <p:nvPr userDrawn="1">
            <p:ph type="body" idx="14"/>
          </p:nvPr>
        </p:nvSpPr>
        <p:spPr>
          <a:xfrm>
            <a:off x="792480" y="1770247"/>
            <a:ext cx="10501968" cy="251619"/>
          </a:xfrm>
        </p:spPr>
        <p:txBody>
          <a:bodyPr wrap="square" tIns="0" bIns="0" anchor="t" anchorCtr="0"/>
          <a:lstStyle>
            <a:lvl1pPr marL="0" indent="0">
              <a:spcBef>
                <a:spcPts val="0"/>
              </a:spcBef>
              <a:buNone/>
              <a:defRPr sz="1600" b="0" baseline="0">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3" name="Chart Placeholder 12"/>
          <p:cNvSpPr>
            <a:spLocks noGrp="1"/>
          </p:cNvSpPr>
          <p:nvPr userDrawn="1">
            <p:ph type="chart" sz="quarter" idx="16"/>
          </p:nvPr>
        </p:nvSpPr>
        <p:spPr>
          <a:xfrm>
            <a:off x="788229" y="2688471"/>
            <a:ext cx="10509715" cy="3238755"/>
          </a:xfrm>
        </p:spPr>
        <p:txBody>
          <a:bodyPr wrap="none"/>
          <a:lstStyle>
            <a:lvl1pPr>
              <a:buFontTx/>
              <a:buNone/>
              <a:defRPr>
                <a:solidFill>
                  <a:schemeClr val="tx2"/>
                </a:solidFill>
              </a:defRPr>
            </a:lvl1pPr>
          </a:lstStyle>
          <a:p>
            <a:r>
              <a:rPr lang="en-US"/>
              <a:t>Click icon to add chart</a:t>
            </a:r>
          </a:p>
        </p:txBody>
      </p:sp>
      <p:sp>
        <p:nvSpPr>
          <p:cNvPr id="2" name="Title 1"/>
          <p:cNvSpPr>
            <a:spLocks noGrp="1"/>
          </p:cNvSpPr>
          <p:nvPr userDrawn="1">
            <p:ph type="title" hasCustomPrompt="1"/>
          </p:nvPr>
        </p:nvSpPr>
        <p:spPr>
          <a:xfrm>
            <a:off x="792480" y="472282"/>
            <a:ext cx="10874587" cy="571500"/>
          </a:xfrm>
        </p:spPr>
        <p:txBody>
          <a:bodyPr wrap="square"/>
          <a:lstStyle>
            <a:lvl1pPr>
              <a:defRPr b="1" baseline="0"/>
            </a:lvl1pPr>
          </a:lstStyle>
          <a:p>
            <a:r>
              <a:rPr lang="en-US"/>
              <a:t>CLICK TO EDIT MASTER TITLE STYLE</a:t>
            </a:r>
          </a:p>
        </p:txBody>
      </p:sp>
      <p:sp>
        <p:nvSpPr>
          <p:cNvPr id="16" name="Text Placeholder 2"/>
          <p:cNvSpPr>
            <a:spLocks noGrp="1"/>
          </p:cNvSpPr>
          <p:nvPr userDrawn="1">
            <p:ph type="body" idx="13" hasCustomPrompt="1"/>
          </p:nvPr>
        </p:nvSpPr>
        <p:spPr>
          <a:xfrm>
            <a:off x="792480" y="1093171"/>
            <a:ext cx="10880429" cy="315119"/>
          </a:xfrm>
        </p:spPr>
        <p:txBody>
          <a:bodyPr wrap="square" tIns="0" bIns="0" anchor="t" anchorCtr="0"/>
          <a:lstStyle>
            <a:lvl1pPr marL="0" indent="0">
              <a:spcBef>
                <a:spcPts val="0"/>
              </a:spcBef>
              <a:buNone/>
              <a:defRPr sz="2400"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4" name="Text Placeholder 2"/>
          <p:cNvSpPr>
            <a:spLocks noGrp="1"/>
          </p:cNvSpPr>
          <p:nvPr>
            <p:ph type="body" idx="17"/>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Tree>
    <p:extLst>
      <p:ext uri="{BB962C8B-B14F-4D97-AF65-F5344CB8AC3E}">
        <p14:creationId xmlns:p14="http://schemas.microsoft.com/office/powerpoint/2010/main" val="95075836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09_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817360" y="2242693"/>
            <a:ext cx="10155936" cy="3462339"/>
          </a:xfrm>
        </p:spPr>
        <p:txBody>
          <a:bodyPr/>
          <a:lstStyle>
            <a:lvl1pPr marL="0" indent="0">
              <a:buFontTx/>
              <a:buNone/>
              <a:defRPr>
                <a:solidFill>
                  <a:schemeClr val="tx2"/>
                </a:solidFill>
              </a:defRPr>
            </a:lvl1pPr>
          </a:lstStyle>
          <a:p>
            <a:r>
              <a:rPr lang="en-US"/>
              <a:t>Click icon to add table</a:t>
            </a:r>
          </a:p>
        </p:txBody>
      </p:sp>
      <p:sp>
        <p:nvSpPr>
          <p:cNvPr id="4" name="Title 3"/>
          <p:cNvSpPr>
            <a:spLocks noGrp="1"/>
          </p:cNvSpPr>
          <p:nvPr>
            <p:ph type="title" hasCustomPrompt="1"/>
          </p:nvPr>
        </p:nvSpPr>
        <p:spPr>
          <a:xfrm>
            <a:off x="792480" y="472282"/>
            <a:ext cx="10874587" cy="571500"/>
          </a:xfrm>
        </p:spPr>
        <p:txBody>
          <a:bodyPr wrap="square"/>
          <a:lstStyle>
            <a:lvl1pPr>
              <a:defRPr b="1" baseline="0">
                <a:solidFill>
                  <a:schemeClr val="tx2"/>
                </a:solidFill>
              </a:defRPr>
            </a:lvl1pPr>
          </a:lstStyle>
          <a:p>
            <a:r>
              <a:rPr lang="en-US"/>
              <a:t>CLICK TO EDIT MASTER TITLE STYLE</a:t>
            </a:r>
          </a:p>
        </p:txBody>
      </p:sp>
      <p:sp>
        <p:nvSpPr>
          <p:cNvPr id="11" name="Text Placeholder 2"/>
          <p:cNvSpPr>
            <a:spLocks noGrp="1"/>
          </p:cNvSpPr>
          <p:nvPr>
            <p:ph type="body" idx="15" hasCustomPrompt="1"/>
          </p:nvPr>
        </p:nvSpPr>
        <p:spPr>
          <a:xfrm>
            <a:off x="792480" y="1093171"/>
            <a:ext cx="10880429" cy="315119"/>
          </a:xfrm>
        </p:spPr>
        <p:txBody>
          <a:bodyPr wrap="square" tIns="0" bIns="0" anchor="t" anchorCtr="0"/>
          <a:lstStyle>
            <a:lvl1pPr marL="0" indent="0">
              <a:spcBef>
                <a:spcPts val="0"/>
              </a:spcBef>
              <a:buNone/>
              <a:defRPr sz="2400"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2" name="Text Placeholder 2"/>
          <p:cNvSpPr>
            <a:spLocks noGrp="1"/>
          </p:cNvSpPr>
          <p:nvPr>
            <p:ph type="body" idx="16"/>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Tree>
    <p:extLst>
      <p:ext uri="{BB962C8B-B14F-4D97-AF65-F5344CB8AC3E}">
        <p14:creationId xmlns:p14="http://schemas.microsoft.com/office/powerpoint/2010/main" val="95560759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0_Quote White">
    <p:spTree>
      <p:nvGrpSpPr>
        <p:cNvPr id="1" name=""/>
        <p:cNvGrpSpPr/>
        <p:nvPr/>
      </p:nvGrpSpPr>
      <p:grpSpPr>
        <a:xfrm>
          <a:off x="0" y="0"/>
          <a:ext cx="0" cy="0"/>
          <a:chOff x="0" y="0"/>
          <a:chExt cx="0" cy="0"/>
        </a:xfrm>
      </p:grpSpPr>
      <p:sp>
        <p:nvSpPr>
          <p:cNvPr id="9" name="Title 1"/>
          <p:cNvSpPr>
            <a:spLocks noGrp="1"/>
          </p:cNvSpPr>
          <p:nvPr>
            <p:ph type="title"/>
          </p:nvPr>
        </p:nvSpPr>
        <p:spPr>
          <a:xfrm>
            <a:off x="2639271" y="2650067"/>
            <a:ext cx="9305080" cy="585216"/>
          </a:xfrm>
        </p:spPr>
        <p:txBody>
          <a:bodyPr wrap="square" anchor="t">
            <a:noAutofit/>
          </a:bodyPr>
          <a:lstStyle>
            <a:lvl1pPr algn="l">
              <a:defRPr sz="4267" b="1" cap="all">
                <a:solidFill>
                  <a:schemeClr val="tx2"/>
                </a:solidFill>
              </a:defRPr>
            </a:lvl1pPr>
          </a:lstStyle>
          <a:p>
            <a:r>
              <a:rPr lang="en-US"/>
              <a:t>Click to edit Master title style</a:t>
            </a:r>
          </a:p>
        </p:txBody>
      </p:sp>
      <p:sp>
        <p:nvSpPr>
          <p:cNvPr id="10" name="Text Placeholder 5"/>
          <p:cNvSpPr>
            <a:spLocks noGrp="1"/>
          </p:cNvSpPr>
          <p:nvPr>
            <p:ph type="body" sz="quarter" idx="10" hasCustomPrompt="1"/>
          </p:nvPr>
        </p:nvSpPr>
        <p:spPr>
          <a:xfrm>
            <a:off x="2641600" y="4116320"/>
            <a:ext cx="9302496" cy="711200"/>
          </a:xfrm>
        </p:spPr>
        <p:txBody>
          <a:bodyPr/>
          <a:lstStyle>
            <a:lvl1pPr marL="0" indent="0">
              <a:buNone/>
              <a:defRPr b="0">
                <a:solidFill>
                  <a:schemeClr val="tx2"/>
                </a:solidFill>
              </a:defRPr>
            </a:lvl1pPr>
            <a:lvl2pPr marL="601118" indent="0">
              <a:buNone/>
              <a:defRPr/>
            </a:lvl2pPr>
            <a:lvl3pPr marL="1219170" indent="0">
              <a:buNone/>
              <a:defRPr/>
            </a:lvl3pPr>
            <a:lvl4pPr marL="1828754" indent="0">
              <a:buNone/>
              <a:defRPr/>
            </a:lvl4pPr>
            <a:lvl5pPr marL="2438339" indent="0">
              <a:buNone/>
              <a:defRPr/>
            </a:lvl5pPr>
          </a:lstStyle>
          <a:p>
            <a:pPr lvl="0"/>
            <a:r>
              <a:rPr lang="en-US"/>
              <a:t>CLICK TO EDIT MASTER TEXT STYLES</a:t>
            </a:r>
          </a:p>
        </p:txBody>
      </p:sp>
    </p:spTree>
    <p:extLst>
      <p:ext uri="{BB962C8B-B14F-4D97-AF65-F5344CB8AC3E}">
        <p14:creationId xmlns:p14="http://schemas.microsoft.com/office/powerpoint/2010/main" val="363644165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1_Quote Texture BLUE">
    <p:spTree>
      <p:nvGrpSpPr>
        <p:cNvPr id="1" name=""/>
        <p:cNvGrpSpPr/>
        <p:nvPr/>
      </p:nvGrpSpPr>
      <p:grpSpPr>
        <a:xfrm>
          <a:off x="0" y="0"/>
          <a:ext cx="0" cy="0"/>
          <a:chOff x="0" y="0"/>
          <a:chExt cx="0" cy="0"/>
        </a:xfrm>
      </p:grpSpPr>
      <p:pic>
        <p:nvPicPr>
          <p:cNvPr id="2" name="Picture 1" descr="Blue.jpg"/>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3000"/>
                    </a14:imgEffect>
                    <a14:imgEffect>
                      <a14:colorTemperature colorTemp="8500"/>
                    </a14:imgEffect>
                    <a14:imgEffect>
                      <a14:brightnessContrast contrast="1000"/>
                    </a14:imgEffect>
                  </a14:imgLayer>
                </a14:imgProps>
              </a:ext>
              <a:ext uri="{28A0092B-C50C-407E-A947-70E740481C1C}">
                <a14:useLocalDpi xmlns:a14="http://schemas.microsoft.com/office/drawing/2010/main" val="0"/>
              </a:ext>
            </a:extLst>
          </a:blip>
          <a:srcRect t="53319" b="17712"/>
          <a:stretch/>
        </p:blipFill>
        <p:spPr>
          <a:xfrm>
            <a:off x="0" y="4207436"/>
            <a:ext cx="12192000" cy="1987296"/>
          </a:xfrm>
          <a:prstGeom prst="rect">
            <a:avLst/>
          </a:prstGeom>
          <a:effectLst>
            <a:outerShdw blurRad="50800" dist="50800" dir="5400000" algn="ctr" rotWithShape="0">
              <a:srgbClr val="000000">
                <a:alpha val="19000"/>
              </a:srgbClr>
            </a:outerShdw>
          </a:effectLst>
        </p:spPr>
      </p:pic>
      <p:sp>
        <p:nvSpPr>
          <p:cNvPr id="3" name="Title 1"/>
          <p:cNvSpPr>
            <a:spLocks noGrp="1"/>
          </p:cNvSpPr>
          <p:nvPr>
            <p:ph type="title"/>
          </p:nvPr>
        </p:nvSpPr>
        <p:spPr>
          <a:xfrm>
            <a:off x="2639271" y="2650067"/>
            <a:ext cx="9305080" cy="585216"/>
          </a:xfrm>
        </p:spPr>
        <p:txBody>
          <a:bodyPr wrap="square" anchor="t">
            <a:noAutofit/>
          </a:bodyPr>
          <a:lstStyle>
            <a:lvl1pPr algn="l">
              <a:defRPr sz="4267" b="1" cap="all">
                <a:solidFill>
                  <a:schemeClr val="bg1"/>
                </a:solidFill>
              </a:defRPr>
            </a:lvl1pPr>
          </a:lstStyle>
          <a:p>
            <a:r>
              <a:rPr lang="en-US"/>
              <a:t>Click to edit Master title style</a:t>
            </a:r>
          </a:p>
        </p:txBody>
      </p:sp>
      <p:sp>
        <p:nvSpPr>
          <p:cNvPr id="4" name="Text Placeholder 5"/>
          <p:cNvSpPr>
            <a:spLocks noGrp="1"/>
          </p:cNvSpPr>
          <p:nvPr>
            <p:ph type="body" sz="quarter" idx="10" hasCustomPrompt="1"/>
          </p:nvPr>
        </p:nvSpPr>
        <p:spPr>
          <a:xfrm>
            <a:off x="2641600" y="4116320"/>
            <a:ext cx="9302496" cy="711200"/>
          </a:xfrm>
        </p:spPr>
        <p:txBody>
          <a:bodyPr/>
          <a:lstStyle>
            <a:lvl1pPr marL="0" indent="0">
              <a:buNone/>
              <a:defRPr b="0">
                <a:solidFill>
                  <a:schemeClr val="bg1"/>
                </a:solidFill>
              </a:defRPr>
            </a:lvl1pPr>
            <a:lvl2pPr marL="601118" indent="0">
              <a:buNone/>
              <a:defRPr/>
            </a:lvl2pPr>
            <a:lvl3pPr marL="1219170" indent="0">
              <a:buNone/>
              <a:defRPr/>
            </a:lvl3pPr>
            <a:lvl4pPr marL="1828754" indent="0">
              <a:buNone/>
              <a:defRPr/>
            </a:lvl4pPr>
            <a:lvl5pPr marL="2438339" indent="0">
              <a:buNone/>
              <a:defRPr/>
            </a:lvl5pPr>
          </a:lstStyle>
          <a:p>
            <a:pPr lvl="0"/>
            <a:r>
              <a:rPr lang="en-US"/>
              <a:t>CLICK TO EDIT MASTER TEXT STYLES</a:t>
            </a:r>
          </a:p>
        </p:txBody>
      </p:sp>
      <p:sp>
        <p:nvSpPr>
          <p:cNvPr id="6" name="Rectangle 10"/>
          <p:cNvSpPr>
            <a:spLocks noChangeArrowheads="1"/>
          </p:cNvSpPr>
          <p:nvPr userDrawn="1"/>
        </p:nvSpPr>
        <p:spPr bwMode="gray">
          <a:xfrm>
            <a:off x="342429" y="6535579"/>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1219170" eaLnBrk="1" fontAlgn="auto" latinLnBrk="0" hangingPunct="1">
              <a:lnSpc>
                <a:spcPct val="100000"/>
              </a:lnSpc>
              <a:spcBef>
                <a:spcPct val="500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cs typeface="Calibri" charset="0"/>
              </a:rPr>
              <a:t>Copyright © 2018 The Nielsen Company. Confidential and proprietary.</a:t>
            </a:r>
          </a:p>
        </p:txBody>
      </p:sp>
      <p:pic>
        <p:nvPicPr>
          <p:cNvPr id="7" name="Picture 6" descr="Nielsen_Wordmark_White_RGB.e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33667" y="177802"/>
            <a:ext cx="872067" cy="309109"/>
          </a:xfrm>
          <a:prstGeom prst="rect">
            <a:avLst/>
          </a:prstGeom>
        </p:spPr>
      </p:pic>
      <p:sp>
        <p:nvSpPr>
          <p:cNvPr id="9" name="Text Box 17"/>
          <p:cNvSpPr txBox="1">
            <a:spLocks noChangeArrowheads="1"/>
          </p:cNvSpPr>
          <p:nvPr userDrawn="1"/>
        </p:nvSpPr>
        <p:spPr bwMode="auto">
          <a:xfrm>
            <a:off x="11837005" y="6577260"/>
            <a:ext cx="187552" cy="184666"/>
          </a:xfrm>
          <a:prstGeom prst="rect">
            <a:avLst/>
          </a:prstGeom>
          <a:noFill/>
          <a:ln w="9525">
            <a:noFill/>
            <a:miter lim="800000"/>
            <a:headEnd/>
            <a:tailEnd/>
          </a:ln>
          <a:effectLst/>
        </p:spPr>
        <p:txBody>
          <a:bodyPr wrap="none" lIns="0" tIns="0" rIns="0" bIns="0" anchor="ctr" anchorCtr="0">
            <a:spAutoFit/>
          </a:bodyPr>
          <a:lstStyle/>
          <a:p>
            <a:pPr algn="ctr" defTabSz="1219170">
              <a:spcBef>
                <a:spcPts val="0"/>
              </a:spcBef>
            </a:pPr>
            <a:fld id="{0D7D805D-F6E5-43ED-9D8A-77676030D49C}" type="slidenum">
              <a:rPr lang="en-US" sz="1200" b="0">
                <a:solidFill>
                  <a:schemeClr val="bg1"/>
                </a:solidFill>
              </a:rPr>
              <a:pPr algn="ctr" defTabSz="1219170">
                <a:spcBef>
                  <a:spcPts val="0"/>
                </a:spcBef>
              </a:pPr>
              <a:t>‹#›</a:t>
            </a:fld>
            <a:endParaRPr lang="en-US" sz="1200" b="0">
              <a:solidFill>
                <a:schemeClr val="bg1"/>
              </a:solidFill>
            </a:endParaRPr>
          </a:p>
        </p:txBody>
      </p:sp>
    </p:spTree>
    <p:extLst>
      <p:ext uri="{BB962C8B-B14F-4D97-AF65-F5344CB8AC3E}">
        <p14:creationId xmlns:p14="http://schemas.microsoft.com/office/powerpoint/2010/main" val="394915951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12_Divid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016"/>
            <a:ext cx="12188388" cy="6855968"/>
          </a:xfrm>
          <a:prstGeom prst="rect">
            <a:avLst/>
          </a:prstGeom>
        </p:spPr>
      </p:pic>
      <p:pic>
        <p:nvPicPr>
          <p:cNvPr id="12" name="Picture 11" descr="Blue Strip.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7"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
        <p:nvSpPr>
          <p:cNvPr id="11" name="Text Box 17"/>
          <p:cNvSpPr txBox="1">
            <a:spLocks noChangeArrowheads="1"/>
          </p:cNvSpPr>
          <p:nvPr userDrawn="1"/>
        </p:nvSpPr>
        <p:spPr bwMode="auto">
          <a:xfrm>
            <a:off x="11837005" y="6577260"/>
            <a:ext cx="187552" cy="184666"/>
          </a:xfrm>
          <a:prstGeom prst="rect">
            <a:avLst/>
          </a:prstGeom>
          <a:noFill/>
          <a:ln w="9525">
            <a:noFill/>
            <a:miter lim="800000"/>
            <a:headEnd/>
            <a:tailEnd/>
          </a:ln>
          <a:effectLst/>
        </p:spPr>
        <p:txBody>
          <a:bodyPr wrap="none" lIns="0" tIns="0" rIns="0" bIns="0" anchor="ctr" anchorCtr="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fld id="{0D7D805D-F6E5-43ED-9D8A-77676030D49C}" type="slidenum">
              <a:rPr kumimoji="0" lang="en-US" sz="1200" b="0" i="0" u="none" strike="noStrike" kern="0" cap="none" spc="0" normalizeH="0" baseline="0" noProof="0">
                <a:ln>
                  <a:noFill/>
                </a:ln>
                <a:solidFill>
                  <a:schemeClr val="bg1"/>
                </a:solidFill>
                <a:effectLst/>
                <a:uLnTx/>
                <a:uFillTx/>
              </a:rPr>
              <a:pPr marL="0" marR="0" lvl="0" indent="0" algn="ctr" defTabSz="121917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chemeClr val="bg1"/>
              </a:solidFill>
              <a:effectLst/>
              <a:uLnTx/>
              <a:uFillTx/>
            </a:endParaRPr>
          </a:p>
        </p:txBody>
      </p:sp>
      <p:sp>
        <p:nvSpPr>
          <p:cNvPr id="8" name="Title 1"/>
          <p:cNvSpPr>
            <a:spLocks noGrp="1"/>
          </p:cNvSpPr>
          <p:nvPr>
            <p:ph type="title"/>
          </p:nvPr>
        </p:nvSpPr>
        <p:spPr>
          <a:xfrm>
            <a:off x="447040" y="691496"/>
            <a:ext cx="10728960" cy="585216"/>
          </a:xfrm>
        </p:spPr>
        <p:txBody>
          <a:bodyPr wrap="square" anchor="t">
            <a:noAutofit/>
          </a:bodyPr>
          <a:lstStyle>
            <a:lvl1pPr algn="l">
              <a:defRPr sz="6667" b="1" cap="all">
                <a:solidFill>
                  <a:schemeClr val="tx2"/>
                </a:solidFill>
              </a:defRPr>
            </a:lvl1pPr>
          </a:lstStyle>
          <a:p>
            <a:r>
              <a:rPr lang="en-US"/>
              <a:t>Click to edit Master title style</a:t>
            </a:r>
          </a:p>
        </p:txBody>
      </p:sp>
      <p:pic>
        <p:nvPicPr>
          <p:cNvPr id="13" name="Picture 12" descr="Nielsen_Wordmark_White_RGB.e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33667" y="177802"/>
            <a:ext cx="872067" cy="309109"/>
          </a:xfrm>
          <a:prstGeom prst="rect">
            <a:avLst/>
          </a:prstGeom>
        </p:spPr>
      </p:pic>
    </p:spTree>
    <p:extLst>
      <p:ext uri="{BB962C8B-B14F-4D97-AF65-F5344CB8AC3E}">
        <p14:creationId xmlns:p14="http://schemas.microsoft.com/office/powerpoint/2010/main" val="79762493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3_Divider White">
    <p:spTree>
      <p:nvGrpSpPr>
        <p:cNvPr id="1" name=""/>
        <p:cNvGrpSpPr/>
        <p:nvPr/>
      </p:nvGrpSpPr>
      <p:grpSpPr>
        <a:xfrm>
          <a:off x="0" y="0"/>
          <a:ext cx="0" cy="0"/>
          <a:chOff x="0" y="0"/>
          <a:chExt cx="0" cy="0"/>
        </a:xfrm>
      </p:grpSpPr>
      <p:sp>
        <p:nvSpPr>
          <p:cNvPr id="3" name="Title 1"/>
          <p:cNvSpPr>
            <a:spLocks noGrp="1"/>
          </p:cNvSpPr>
          <p:nvPr>
            <p:ph type="title"/>
          </p:nvPr>
        </p:nvSpPr>
        <p:spPr>
          <a:xfrm>
            <a:off x="406400" y="2752912"/>
            <a:ext cx="10728960" cy="585216"/>
          </a:xfrm>
        </p:spPr>
        <p:txBody>
          <a:bodyPr wrap="square" anchor="t">
            <a:noAutofit/>
          </a:bodyPr>
          <a:lstStyle>
            <a:lvl1pPr algn="l">
              <a:defRPr sz="6667" b="1" cap="all">
                <a:solidFill>
                  <a:srgbClr val="000000"/>
                </a:solidFill>
              </a:defRPr>
            </a:lvl1pPr>
          </a:lstStyle>
          <a:p>
            <a:r>
              <a:rPr lang="en-US"/>
              <a:t>Click to edit Master title style</a:t>
            </a:r>
          </a:p>
        </p:txBody>
      </p:sp>
    </p:spTree>
    <p:extLst>
      <p:ext uri="{BB962C8B-B14F-4D97-AF65-F5344CB8AC3E}">
        <p14:creationId xmlns:p14="http://schemas.microsoft.com/office/powerpoint/2010/main" val="169199079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14_Divider Texture BLUE">
    <p:spTree>
      <p:nvGrpSpPr>
        <p:cNvPr id="1" name=""/>
        <p:cNvGrpSpPr/>
        <p:nvPr/>
      </p:nvGrpSpPr>
      <p:grpSpPr>
        <a:xfrm>
          <a:off x="0" y="0"/>
          <a:ext cx="0" cy="0"/>
          <a:chOff x="0" y="0"/>
          <a:chExt cx="0" cy="0"/>
        </a:xfrm>
      </p:grpSpPr>
      <p:pic>
        <p:nvPicPr>
          <p:cNvPr id="2" name="Picture 1" descr="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60032"/>
          </a:xfrm>
          <a:prstGeom prst="rect">
            <a:avLst/>
          </a:prstGeom>
        </p:spPr>
      </p:pic>
      <p:sp>
        <p:nvSpPr>
          <p:cNvPr id="4" name="Rectangle 10"/>
          <p:cNvSpPr>
            <a:spLocks noChangeArrowheads="1"/>
          </p:cNvSpPr>
          <p:nvPr userDrawn="1"/>
        </p:nvSpPr>
        <p:spPr bwMode="gray">
          <a:xfrm>
            <a:off x="342429" y="6535579"/>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1219170" eaLnBrk="1" fontAlgn="auto" latinLnBrk="0" hangingPunct="1">
              <a:lnSpc>
                <a:spcPct val="100000"/>
              </a:lnSpc>
              <a:spcBef>
                <a:spcPct val="500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cs typeface="Calibri" charset="0"/>
              </a:rPr>
              <a:t>Copyright © 2018 The Nielsen Company. Confidential and proprietary.</a:t>
            </a:r>
          </a:p>
        </p:txBody>
      </p:sp>
      <p:sp>
        <p:nvSpPr>
          <p:cNvPr id="6" name="Title 1"/>
          <p:cNvSpPr>
            <a:spLocks noGrp="1"/>
          </p:cNvSpPr>
          <p:nvPr>
            <p:ph type="title"/>
          </p:nvPr>
        </p:nvSpPr>
        <p:spPr>
          <a:xfrm>
            <a:off x="406400" y="2752912"/>
            <a:ext cx="10728960" cy="585216"/>
          </a:xfrm>
        </p:spPr>
        <p:txBody>
          <a:bodyPr wrap="square" anchor="t">
            <a:noAutofit/>
          </a:bodyPr>
          <a:lstStyle>
            <a:lvl1pPr algn="l">
              <a:defRPr sz="6667" b="1" cap="all">
                <a:solidFill>
                  <a:srgbClr val="FFFFFF"/>
                </a:solidFill>
              </a:defRPr>
            </a:lvl1pPr>
          </a:lstStyle>
          <a:p>
            <a:r>
              <a:rPr lang="en-US"/>
              <a:t>Click to edit Master title style</a:t>
            </a:r>
          </a:p>
        </p:txBody>
      </p:sp>
      <p:pic>
        <p:nvPicPr>
          <p:cNvPr id="7" name="Picture 6" descr="Nielsen_Wordmark_White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3667" y="177802"/>
            <a:ext cx="872067" cy="309109"/>
          </a:xfrm>
          <a:prstGeom prst="rect">
            <a:avLst/>
          </a:prstGeom>
        </p:spPr>
      </p:pic>
      <p:sp>
        <p:nvSpPr>
          <p:cNvPr id="8" name="Text Box 17"/>
          <p:cNvSpPr txBox="1">
            <a:spLocks noChangeArrowheads="1"/>
          </p:cNvSpPr>
          <p:nvPr userDrawn="1"/>
        </p:nvSpPr>
        <p:spPr bwMode="auto">
          <a:xfrm>
            <a:off x="11837005" y="6577260"/>
            <a:ext cx="187552" cy="184666"/>
          </a:xfrm>
          <a:prstGeom prst="rect">
            <a:avLst/>
          </a:prstGeom>
          <a:noFill/>
          <a:ln w="9525">
            <a:noFill/>
            <a:miter lim="800000"/>
            <a:headEnd/>
            <a:tailEnd/>
          </a:ln>
          <a:effectLst/>
        </p:spPr>
        <p:txBody>
          <a:bodyPr wrap="none" lIns="0" tIns="0" rIns="0" bIns="0" anchor="ctr" anchorCtr="0">
            <a:spAutoFit/>
          </a:bodyPr>
          <a:lstStyle/>
          <a:p>
            <a:pPr algn="ctr" defTabSz="1219170">
              <a:spcBef>
                <a:spcPts val="0"/>
              </a:spcBef>
            </a:pPr>
            <a:fld id="{0D7D805D-F6E5-43ED-9D8A-77676030D49C}" type="slidenum">
              <a:rPr lang="en-US" sz="1200" b="0">
                <a:solidFill>
                  <a:schemeClr val="bg1"/>
                </a:solidFill>
              </a:rPr>
              <a:pPr algn="ctr" defTabSz="1219170">
                <a:spcBef>
                  <a:spcPts val="0"/>
                </a:spcBef>
              </a:pPr>
              <a:t>‹#›</a:t>
            </a:fld>
            <a:endParaRPr lang="en-US" sz="1200" b="0">
              <a:solidFill>
                <a:schemeClr val="bg1"/>
              </a:solidFill>
            </a:endParaRPr>
          </a:p>
        </p:txBody>
      </p:sp>
    </p:spTree>
    <p:extLst>
      <p:ext uri="{BB962C8B-B14F-4D97-AF65-F5344CB8AC3E}">
        <p14:creationId xmlns:p14="http://schemas.microsoft.com/office/powerpoint/2010/main" val="134618234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16_End Slide Full Logo BLUE">
    <p:spTree>
      <p:nvGrpSpPr>
        <p:cNvPr id="1" name=""/>
        <p:cNvGrpSpPr/>
        <p:nvPr/>
      </p:nvGrpSpPr>
      <p:grpSpPr>
        <a:xfrm>
          <a:off x="0" y="0"/>
          <a:ext cx="0" cy="0"/>
          <a:chOff x="0" y="0"/>
          <a:chExt cx="0" cy="0"/>
        </a:xfrm>
      </p:grpSpPr>
      <p:pic>
        <p:nvPicPr>
          <p:cNvPr id="2" name="Picture 1" descr="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60032"/>
          </a:xfrm>
          <a:prstGeom prst="rect">
            <a:avLst/>
          </a:prstGeom>
        </p:spPr>
      </p:pic>
      <p:sp>
        <p:nvSpPr>
          <p:cNvPr id="4" name="Rectangle 10"/>
          <p:cNvSpPr>
            <a:spLocks noChangeArrowheads="1"/>
          </p:cNvSpPr>
          <p:nvPr userDrawn="1"/>
        </p:nvSpPr>
        <p:spPr bwMode="gray">
          <a:xfrm>
            <a:off x="341944" y="6535579"/>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algn="ctr" defTabSz="1219170" eaLnBrk="1" fontAlgn="auto" latinLnBrk="0" hangingPunct="1">
              <a:lnSpc>
                <a:spcPct val="100000"/>
              </a:lnSpc>
              <a:spcBef>
                <a:spcPct val="500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cs typeface="Calibri" charset="0"/>
              </a:rPr>
              <a:t>Copyright © 2018 The Nielsen Company. Confidential and proprietary.</a:t>
            </a:r>
          </a:p>
        </p:txBody>
      </p:sp>
      <p:pic>
        <p:nvPicPr>
          <p:cNvPr id="5" name="Picture 4" descr="Nielsen_Wordmark_White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9894" y="2848080"/>
            <a:ext cx="3014013" cy="1068333"/>
          </a:xfrm>
          <a:prstGeom prst="rect">
            <a:avLst/>
          </a:prstGeom>
        </p:spPr>
      </p:pic>
    </p:spTree>
    <p:extLst>
      <p:ext uri="{BB962C8B-B14F-4D97-AF65-F5344CB8AC3E}">
        <p14:creationId xmlns:p14="http://schemas.microsoft.com/office/powerpoint/2010/main" val="90928659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20_Title Full Logo PURPLE">
    <p:spTree>
      <p:nvGrpSpPr>
        <p:cNvPr id="1" name=""/>
        <p:cNvGrpSpPr/>
        <p:nvPr/>
      </p:nvGrpSpPr>
      <p:grpSpPr>
        <a:xfrm>
          <a:off x="0" y="0"/>
          <a:ext cx="0" cy="0"/>
          <a:chOff x="0" y="0"/>
          <a:chExt cx="0" cy="0"/>
        </a:xfrm>
      </p:grpSpPr>
      <p:pic>
        <p:nvPicPr>
          <p:cNvPr id="6" name="Picture 5" descr="Purpl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388" cy="6858000"/>
          </a:xfrm>
          <a:prstGeom prst="rect">
            <a:avLst/>
          </a:prstGeom>
        </p:spPr>
      </p:pic>
      <p:sp>
        <p:nvSpPr>
          <p:cNvPr id="7" name="Rectangle 10"/>
          <p:cNvSpPr>
            <a:spLocks noChangeArrowheads="1"/>
          </p:cNvSpPr>
          <p:nvPr userDrawn="1"/>
        </p:nvSpPr>
        <p:spPr bwMode="gray">
          <a:xfrm>
            <a:off x="341944" y="6535579"/>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algn="ctr" defTabSz="1219170" eaLnBrk="1" fontAlgn="auto" latinLnBrk="0" hangingPunct="1">
              <a:lnSpc>
                <a:spcPct val="100000"/>
              </a:lnSpc>
              <a:spcBef>
                <a:spcPct val="500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cs typeface="Calibri" charset="0"/>
              </a:rPr>
              <a:t>Copyright © 2018 The Nielsen Company. Confidential and proprietary.</a:t>
            </a:r>
          </a:p>
        </p:txBody>
      </p:sp>
      <p:sp>
        <p:nvSpPr>
          <p:cNvPr id="12" name="Text Placeholder 2"/>
          <p:cNvSpPr>
            <a:spLocks noGrp="1"/>
          </p:cNvSpPr>
          <p:nvPr>
            <p:ph type="body" idx="17"/>
          </p:nvPr>
        </p:nvSpPr>
        <p:spPr>
          <a:xfrm>
            <a:off x="329903" y="5627107"/>
            <a:ext cx="3854751" cy="697395"/>
          </a:xfrm>
        </p:spPr>
        <p:txBody>
          <a:bodyPr wrap="square" anchor="b" anchorCtr="0"/>
          <a:lstStyle>
            <a:lvl1pPr marL="0" indent="0" algn="l">
              <a:lnSpc>
                <a:spcPct val="100000"/>
              </a:lnSpc>
              <a:spcBef>
                <a:spcPts val="0"/>
              </a:spcBef>
              <a:buNone/>
              <a:defRPr sz="1600" b="0">
                <a:solidFill>
                  <a:srgbClr val="FFFFFF"/>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3" name="Title 1"/>
          <p:cNvSpPr>
            <a:spLocks noGrp="1"/>
          </p:cNvSpPr>
          <p:nvPr>
            <p:ph type="ctrTitle" hasCustomPrompt="1"/>
          </p:nvPr>
        </p:nvSpPr>
        <p:spPr>
          <a:xfrm>
            <a:off x="323772" y="2816352"/>
            <a:ext cx="9226629" cy="1310219"/>
          </a:xfrm>
        </p:spPr>
        <p:txBody>
          <a:bodyPr wrap="square" tIns="0" bIns="0">
            <a:noAutofit/>
          </a:bodyPr>
          <a:lstStyle>
            <a:lvl1pPr algn="l">
              <a:lnSpc>
                <a:spcPct val="90000"/>
              </a:lnSpc>
              <a:tabLst>
                <a:tab pos="677316" algn="l"/>
              </a:tabLst>
              <a:defRPr sz="5600" b="1" cap="all" baseline="0">
                <a:solidFill>
                  <a:schemeClr val="bg1"/>
                </a:solidFill>
              </a:defRPr>
            </a:lvl1pPr>
          </a:lstStyle>
          <a:p>
            <a:r>
              <a:rPr lang="en-US"/>
              <a:t>CLICK TO EDIT MASTER TITLE STYLE</a:t>
            </a:r>
          </a:p>
        </p:txBody>
      </p:sp>
      <p:sp>
        <p:nvSpPr>
          <p:cNvPr id="10" name="Subtitle 2"/>
          <p:cNvSpPr>
            <a:spLocks noGrp="1"/>
          </p:cNvSpPr>
          <p:nvPr>
            <p:ph type="subTitle" idx="1" hasCustomPrompt="1"/>
          </p:nvPr>
        </p:nvSpPr>
        <p:spPr>
          <a:xfrm>
            <a:off x="383906" y="4181856"/>
            <a:ext cx="9225724" cy="665163"/>
          </a:xfrm>
        </p:spPr>
        <p:txBody>
          <a:bodyPr wrap="square" tIns="0" bIns="0"/>
          <a:lstStyle>
            <a:lvl1pPr marL="0" indent="0" algn="l">
              <a:lnSpc>
                <a:spcPct val="100000"/>
              </a:lnSpc>
              <a:buNone/>
              <a:defRPr sz="2667" cap="none" baseline="0">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9" name="Picture 8" descr="Nielsen_Wordmark_White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1733" y="470868"/>
            <a:ext cx="1277167" cy="452699"/>
          </a:xfrm>
          <a:prstGeom prst="rect">
            <a:avLst/>
          </a:prstGeom>
        </p:spPr>
      </p:pic>
    </p:spTree>
    <p:extLst>
      <p:ext uri="{BB962C8B-B14F-4D97-AF65-F5344CB8AC3E}">
        <p14:creationId xmlns:p14="http://schemas.microsoft.com/office/powerpoint/2010/main" val="2168945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016"/>
            <a:ext cx="12188388" cy="6855968"/>
          </a:xfrm>
          <a:prstGeom prst="rect">
            <a:avLst/>
          </a:prstGeom>
        </p:spPr>
      </p:pic>
      <p:pic>
        <p:nvPicPr>
          <p:cNvPr id="10" name="Picture 9" descr="Purple strip.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5" name="Text Placeholder 2"/>
          <p:cNvSpPr>
            <a:spLocks noGrp="1"/>
          </p:cNvSpPr>
          <p:nvPr>
            <p:ph type="body" idx="17"/>
          </p:nvPr>
        </p:nvSpPr>
        <p:spPr>
          <a:xfrm>
            <a:off x="389561" y="5995544"/>
            <a:ext cx="3854751" cy="697395"/>
          </a:xfrm>
        </p:spPr>
        <p:txBody>
          <a:bodyPr wrap="square" anchor="b" anchorCtr="0"/>
          <a:lstStyle>
            <a:lvl1pPr marL="0" indent="0" algn="l">
              <a:lnSpc>
                <a:spcPct val="100000"/>
              </a:lnSpc>
              <a:spcBef>
                <a:spcPts val="0"/>
              </a:spcBef>
              <a:buNone/>
              <a:defRPr sz="1600" b="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9"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
        <p:nvSpPr>
          <p:cNvPr id="12" name="Title 4"/>
          <p:cNvSpPr>
            <a:spLocks noGrp="1"/>
          </p:cNvSpPr>
          <p:nvPr>
            <p:ph type="ctrTitle"/>
          </p:nvPr>
        </p:nvSpPr>
        <p:spPr>
          <a:xfrm>
            <a:off x="395384" y="649320"/>
            <a:ext cx="10507971" cy="865613"/>
          </a:xfrm>
        </p:spPr>
        <p:txBody>
          <a:bodyPr/>
          <a:lstStyle>
            <a:lvl1pPr>
              <a:defRPr b="1"/>
            </a:lvl1pPr>
          </a:lstStyle>
          <a:p>
            <a:r>
              <a:rPr lang="en-US" sz="5600"/>
              <a:t>Headline goes here</a:t>
            </a:r>
          </a:p>
        </p:txBody>
      </p:sp>
      <p:pic>
        <p:nvPicPr>
          <p:cNvPr id="7" name="Picture 6" descr="Nielsen_Wordmark_White_RGB.e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7259" y="197225"/>
            <a:ext cx="1277167" cy="452699"/>
          </a:xfrm>
          <a:prstGeom prst="rect">
            <a:avLst/>
          </a:prstGeom>
        </p:spPr>
      </p:pic>
    </p:spTree>
    <p:extLst>
      <p:ext uri="{BB962C8B-B14F-4D97-AF65-F5344CB8AC3E}">
        <p14:creationId xmlns:p14="http://schemas.microsoft.com/office/powerpoint/2010/main" val="235398886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22_Title Full Logo White">
    <p:spTree>
      <p:nvGrpSpPr>
        <p:cNvPr id="1" name=""/>
        <p:cNvGrpSpPr/>
        <p:nvPr/>
      </p:nvGrpSpPr>
      <p:grpSpPr>
        <a:xfrm>
          <a:off x="0" y="0"/>
          <a:ext cx="0" cy="0"/>
          <a:chOff x="0" y="0"/>
          <a:chExt cx="0" cy="0"/>
        </a:xfrm>
      </p:grpSpPr>
      <p:pic>
        <p:nvPicPr>
          <p:cNvPr id="8" name="Picture 7" descr="Purple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10" name="Title 1"/>
          <p:cNvSpPr>
            <a:spLocks noGrp="1"/>
          </p:cNvSpPr>
          <p:nvPr>
            <p:ph type="ctrTitle" hasCustomPrompt="1"/>
          </p:nvPr>
        </p:nvSpPr>
        <p:spPr>
          <a:xfrm>
            <a:off x="395384" y="2817733"/>
            <a:ext cx="9360205" cy="1310219"/>
          </a:xfrm>
        </p:spPr>
        <p:txBody>
          <a:bodyPr wrap="square" tIns="0" bIns="0">
            <a:noAutofit/>
          </a:bodyPr>
          <a:lstStyle>
            <a:lvl1pPr algn="l">
              <a:lnSpc>
                <a:spcPct val="90000"/>
              </a:lnSpc>
              <a:tabLst>
                <a:tab pos="677316" algn="l"/>
              </a:tabLst>
              <a:defRPr sz="5600" b="1" cap="all" baseline="0">
                <a:solidFill>
                  <a:schemeClr val="tx2"/>
                </a:solidFill>
              </a:defRPr>
            </a:lvl1pPr>
          </a:lstStyle>
          <a:p>
            <a:r>
              <a:rPr lang="en-US"/>
              <a:t>CLICK TO EDIT MASTER TITLE STYLE</a:t>
            </a:r>
          </a:p>
        </p:txBody>
      </p:sp>
      <p:sp>
        <p:nvSpPr>
          <p:cNvPr id="11" name="Subtitle 2"/>
          <p:cNvSpPr>
            <a:spLocks noGrp="1"/>
          </p:cNvSpPr>
          <p:nvPr>
            <p:ph type="subTitle" idx="1" hasCustomPrompt="1"/>
          </p:nvPr>
        </p:nvSpPr>
        <p:spPr>
          <a:xfrm>
            <a:off x="443763" y="4233719"/>
            <a:ext cx="9360205" cy="569896"/>
          </a:xfrm>
        </p:spPr>
        <p:txBody>
          <a:bodyPr wrap="square" tIns="0" bIns="0"/>
          <a:lstStyle>
            <a:lvl1pPr marL="0" indent="0" algn="l">
              <a:lnSpc>
                <a:spcPct val="100000"/>
              </a:lnSpc>
              <a:buNone/>
              <a:defRPr sz="2667" cap="none" baseline="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13" name="Text Placeholder 2"/>
          <p:cNvSpPr>
            <a:spLocks noGrp="1"/>
          </p:cNvSpPr>
          <p:nvPr>
            <p:ph type="body" idx="17"/>
          </p:nvPr>
        </p:nvSpPr>
        <p:spPr>
          <a:xfrm>
            <a:off x="389561" y="5995544"/>
            <a:ext cx="3854751" cy="697395"/>
          </a:xfrm>
        </p:spPr>
        <p:txBody>
          <a:bodyPr wrap="square" anchor="b" anchorCtr="0"/>
          <a:lstStyle>
            <a:lvl1pPr marL="0" indent="0" algn="l">
              <a:lnSpc>
                <a:spcPct val="100000"/>
              </a:lnSpc>
              <a:spcBef>
                <a:spcPts val="0"/>
              </a:spcBef>
              <a:buNone/>
              <a:defRPr sz="1600" b="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6"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pic>
        <p:nvPicPr>
          <p:cNvPr id="12" name="Picture 11" descr="Nielsen_Wordmark_Color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8107" y="306966"/>
            <a:ext cx="1316403" cy="466605"/>
          </a:xfrm>
          <a:prstGeom prst="rect">
            <a:avLst/>
          </a:prstGeom>
        </p:spPr>
      </p:pic>
    </p:spTree>
    <p:extLst>
      <p:ext uri="{BB962C8B-B14F-4D97-AF65-F5344CB8AC3E}">
        <p14:creationId xmlns:p14="http://schemas.microsoft.com/office/powerpoint/2010/main" val="118071214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791633" y="472018"/>
            <a:ext cx="10887456" cy="571500"/>
          </a:xfrm>
        </p:spPr>
        <p:txBody>
          <a:bodyPr>
            <a:noAutofit/>
          </a:bodyPr>
          <a:lstStyle>
            <a:lvl1pPr>
              <a:defRPr b="1" baseline="0">
                <a:solidFill>
                  <a:schemeClr val="tx2"/>
                </a:solidFill>
                <a:latin typeface="Arial"/>
                <a:cs typeface="Arial"/>
              </a:defRPr>
            </a:lvl1pPr>
          </a:lstStyle>
          <a:p>
            <a:r>
              <a:rPr lang="en-US"/>
              <a:t>CLICK TO EDIT MASTER TITLE STYLE</a:t>
            </a:r>
          </a:p>
        </p:txBody>
      </p:sp>
      <p:sp>
        <p:nvSpPr>
          <p:cNvPr id="8" name="Text Placeholder 2"/>
          <p:cNvSpPr>
            <a:spLocks noGrp="1"/>
          </p:cNvSpPr>
          <p:nvPr>
            <p:ph type="body" idx="13" hasCustomPrompt="1"/>
          </p:nvPr>
        </p:nvSpPr>
        <p:spPr>
          <a:xfrm>
            <a:off x="792480" y="1092201"/>
            <a:ext cx="10887456" cy="315119"/>
          </a:xfrm>
        </p:spPr>
        <p:txBody>
          <a:bodyPr wrap="square" tIns="0" bIns="0" anchor="t" anchorCtr="0"/>
          <a:lstStyle>
            <a:lvl1pPr marL="0" indent="0">
              <a:spcBef>
                <a:spcPts val="0"/>
              </a:spcBef>
              <a:buNone/>
              <a:defRPr sz="2400" b="0" baseline="0">
                <a:solidFill>
                  <a:schemeClr val="tx2"/>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Content Placeholder 4"/>
          <p:cNvSpPr>
            <a:spLocks noGrp="1"/>
          </p:cNvSpPr>
          <p:nvPr>
            <p:ph sz="quarter" idx="14"/>
          </p:nvPr>
        </p:nvSpPr>
        <p:spPr>
          <a:xfrm>
            <a:off x="792480" y="1987296"/>
            <a:ext cx="10887456" cy="4079875"/>
          </a:xfrm>
        </p:spPr>
        <p:txBody>
          <a:bodyPr/>
          <a:lstStyle>
            <a:lvl1pPr>
              <a:spcBef>
                <a:spcPts val="1067"/>
              </a:spcBef>
              <a:defRPr>
                <a:solidFill>
                  <a:schemeClr val="tx2"/>
                </a:solidFill>
                <a:latin typeface="Arial"/>
                <a:cs typeface="Arial"/>
              </a:defRPr>
            </a:lvl1pPr>
            <a:lvl2pPr>
              <a:defRPr>
                <a:solidFill>
                  <a:schemeClr val="tx2"/>
                </a:solidFill>
                <a:latin typeface="Arial"/>
                <a:cs typeface="Arial"/>
              </a:defRPr>
            </a:lvl2pPr>
            <a:lvl3pPr>
              <a:defRPr>
                <a:solidFill>
                  <a:schemeClr val="tx2"/>
                </a:solidFill>
                <a:latin typeface="Arial"/>
                <a:cs typeface="Arial"/>
              </a:defRPr>
            </a:lvl3pPr>
            <a:lvl4pPr>
              <a:defRPr>
                <a:solidFill>
                  <a:schemeClr val="tx2"/>
                </a:solidFill>
                <a:latin typeface="Arial"/>
                <a:cs typeface="Arial"/>
              </a:defRPr>
            </a:lvl4pPr>
            <a:lvl5pPr>
              <a:defRPr>
                <a:solidFill>
                  <a:schemeClr val="tx2"/>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idx="15"/>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7" name="Picture 6" descr="Purple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10"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234402035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792480" y="471311"/>
            <a:ext cx="10888896" cy="578556"/>
          </a:xfrm>
        </p:spPr>
        <p:txBody>
          <a:bodyPr wrap="square">
            <a:noAutofit/>
          </a:bodyPr>
          <a:lstStyle>
            <a:lvl1pPr>
              <a:defRPr b="1" baseline="0">
                <a:solidFill>
                  <a:schemeClr val="tx2"/>
                </a:solidFill>
                <a:latin typeface="+mj-lt"/>
              </a:defRPr>
            </a:lvl1pPr>
          </a:lstStyle>
          <a:p>
            <a:r>
              <a:rPr lang="en-US"/>
              <a:t>CLICK TO EDIT MASTER TITLE STYLE</a:t>
            </a:r>
          </a:p>
        </p:txBody>
      </p:sp>
      <p:sp>
        <p:nvSpPr>
          <p:cNvPr id="5" name="Text Placeholder 2"/>
          <p:cNvSpPr>
            <a:spLocks noGrp="1"/>
          </p:cNvSpPr>
          <p:nvPr>
            <p:ph type="body" idx="15"/>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Text Placeholder 2"/>
          <p:cNvSpPr>
            <a:spLocks noGrp="1"/>
          </p:cNvSpPr>
          <p:nvPr>
            <p:ph type="body" idx="16" hasCustomPrompt="1"/>
          </p:nvPr>
        </p:nvSpPr>
        <p:spPr>
          <a:xfrm>
            <a:off x="792480" y="1092201"/>
            <a:ext cx="10887456" cy="315119"/>
          </a:xfrm>
        </p:spPr>
        <p:txBody>
          <a:bodyPr wrap="square" tIns="0" bIns="0" anchor="t" anchorCtr="0"/>
          <a:lstStyle>
            <a:lvl1pPr marL="0" indent="0">
              <a:spcBef>
                <a:spcPts val="0"/>
              </a:spcBef>
              <a:buNone/>
              <a:defRPr sz="2400" b="0" baseline="0">
                <a:solidFill>
                  <a:schemeClr val="tx2"/>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7" name="Picture 6" descr="Purple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8"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174267760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5_Chart">
    <p:spTree>
      <p:nvGrpSpPr>
        <p:cNvPr id="1" name=""/>
        <p:cNvGrpSpPr/>
        <p:nvPr/>
      </p:nvGrpSpPr>
      <p:grpSpPr>
        <a:xfrm>
          <a:off x="0" y="0"/>
          <a:ext cx="0" cy="0"/>
          <a:chOff x="0" y="0"/>
          <a:chExt cx="0" cy="0"/>
        </a:xfrm>
      </p:grpSpPr>
      <p:sp>
        <p:nvSpPr>
          <p:cNvPr id="7" name="Text Placeholder 2"/>
          <p:cNvSpPr>
            <a:spLocks noGrp="1"/>
          </p:cNvSpPr>
          <p:nvPr userDrawn="1">
            <p:ph type="body" idx="14"/>
          </p:nvPr>
        </p:nvSpPr>
        <p:spPr>
          <a:xfrm>
            <a:off x="792480" y="1770247"/>
            <a:ext cx="10501968" cy="251619"/>
          </a:xfrm>
        </p:spPr>
        <p:txBody>
          <a:bodyPr wrap="square" tIns="0" bIns="0" anchor="t" anchorCtr="0"/>
          <a:lstStyle>
            <a:lvl1pPr marL="0" indent="0">
              <a:spcBef>
                <a:spcPts val="0"/>
              </a:spcBef>
              <a:buNone/>
              <a:defRPr sz="1600" b="0" baseline="0">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3" name="Chart Placeholder 12"/>
          <p:cNvSpPr>
            <a:spLocks noGrp="1"/>
          </p:cNvSpPr>
          <p:nvPr userDrawn="1">
            <p:ph type="chart" sz="quarter" idx="16"/>
          </p:nvPr>
        </p:nvSpPr>
        <p:spPr>
          <a:xfrm>
            <a:off x="788229" y="2688471"/>
            <a:ext cx="10509715" cy="3238755"/>
          </a:xfrm>
        </p:spPr>
        <p:txBody>
          <a:bodyPr wrap="none"/>
          <a:lstStyle>
            <a:lvl1pPr>
              <a:buFontTx/>
              <a:buNone/>
              <a:defRPr>
                <a:solidFill>
                  <a:schemeClr val="tx2"/>
                </a:solidFill>
              </a:defRPr>
            </a:lvl1pPr>
          </a:lstStyle>
          <a:p>
            <a:r>
              <a:rPr lang="en-US"/>
              <a:t>Click icon to add chart</a:t>
            </a:r>
          </a:p>
        </p:txBody>
      </p:sp>
      <p:sp>
        <p:nvSpPr>
          <p:cNvPr id="2" name="Title 1"/>
          <p:cNvSpPr>
            <a:spLocks noGrp="1"/>
          </p:cNvSpPr>
          <p:nvPr userDrawn="1">
            <p:ph type="title" hasCustomPrompt="1"/>
          </p:nvPr>
        </p:nvSpPr>
        <p:spPr>
          <a:xfrm>
            <a:off x="792480" y="472282"/>
            <a:ext cx="10874587" cy="571500"/>
          </a:xfrm>
        </p:spPr>
        <p:txBody>
          <a:bodyPr wrap="square"/>
          <a:lstStyle>
            <a:lvl1pPr>
              <a:defRPr b="1" baseline="0"/>
            </a:lvl1pPr>
          </a:lstStyle>
          <a:p>
            <a:r>
              <a:rPr lang="en-US"/>
              <a:t>CLICK TO EDIT MASTER TITLE STYLE</a:t>
            </a:r>
          </a:p>
        </p:txBody>
      </p:sp>
      <p:sp>
        <p:nvSpPr>
          <p:cNvPr id="16" name="Text Placeholder 2"/>
          <p:cNvSpPr>
            <a:spLocks noGrp="1"/>
          </p:cNvSpPr>
          <p:nvPr userDrawn="1">
            <p:ph type="body" idx="13" hasCustomPrompt="1"/>
          </p:nvPr>
        </p:nvSpPr>
        <p:spPr>
          <a:xfrm>
            <a:off x="792480" y="1093171"/>
            <a:ext cx="10880429" cy="315119"/>
          </a:xfrm>
        </p:spPr>
        <p:txBody>
          <a:bodyPr wrap="square" tIns="0" bIns="0" anchor="t" anchorCtr="0"/>
          <a:lstStyle>
            <a:lvl1pPr marL="0" indent="0">
              <a:spcBef>
                <a:spcPts val="0"/>
              </a:spcBef>
              <a:buNone/>
              <a:defRPr sz="2400"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4" name="Text Placeholder 2"/>
          <p:cNvSpPr>
            <a:spLocks noGrp="1"/>
          </p:cNvSpPr>
          <p:nvPr>
            <p:ph type="body" idx="17"/>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8" name="Picture 7" descr="Purple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9"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23744138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6_Side-by-side">
    <p:spTree>
      <p:nvGrpSpPr>
        <p:cNvPr id="1" name=""/>
        <p:cNvGrpSpPr/>
        <p:nvPr/>
      </p:nvGrpSpPr>
      <p:grpSpPr>
        <a:xfrm>
          <a:off x="0" y="0"/>
          <a:ext cx="0" cy="0"/>
          <a:chOff x="0" y="0"/>
          <a:chExt cx="0" cy="0"/>
        </a:xfrm>
      </p:grpSpPr>
      <p:sp>
        <p:nvSpPr>
          <p:cNvPr id="7" name="Text Placeholder 2"/>
          <p:cNvSpPr>
            <a:spLocks noGrp="1"/>
          </p:cNvSpPr>
          <p:nvPr userDrawn="1">
            <p:ph type="body" idx="14"/>
          </p:nvPr>
        </p:nvSpPr>
        <p:spPr>
          <a:xfrm>
            <a:off x="792480" y="1755649"/>
            <a:ext cx="5449571" cy="177007"/>
          </a:xfrm>
        </p:spPr>
        <p:txBody>
          <a:bodyPr wrap="square" tIns="0" bIns="0" anchor="t" anchorCtr="0"/>
          <a:lstStyle>
            <a:lvl1pPr marL="0" indent="0">
              <a:spcBef>
                <a:spcPts val="0"/>
              </a:spcBef>
              <a:buNone/>
              <a:defRPr sz="1600" b="0" baseline="0">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3" name="Chart Placeholder 12"/>
          <p:cNvSpPr>
            <a:spLocks noGrp="1"/>
          </p:cNvSpPr>
          <p:nvPr userDrawn="1">
            <p:ph type="chart" sz="quarter" idx="16"/>
          </p:nvPr>
        </p:nvSpPr>
        <p:spPr>
          <a:xfrm>
            <a:off x="948267" y="2562697"/>
            <a:ext cx="5293784" cy="3238755"/>
          </a:xfrm>
        </p:spPr>
        <p:txBody>
          <a:bodyPr wrap="none"/>
          <a:lstStyle>
            <a:lvl1pPr>
              <a:buFontTx/>
              <a:buNone/>
              <a:defRPr/>
            </a:lvl1pPr>
          </a:lstStyle>
          <a:p>
            <a:r>
              <a:rPr lang="en-US"/>
              <a:t>Click icon to add chart</a:t>
            </a:r>
          </a:p>
        </p:txBody>
      </p:sp>
      <p:sp>
        <p:nvSpPr>
          <p:cNvPr id="2" name="Title 1"/>
          <p:cNvSpPr>
            <a:spLocks noGrp="1"/>
          </p:cNvSpPr>
          <p:nvPr userDrawn="1">
            <p:ph type="title" hasCustomPrompt="1"/>
          </p:nvPr>
        </p:nvSpPr>
        <p:spPr>
          <a:xfrm>
            <a:off x="792480" y="472282"/>
            <a:ext cx="10874587" cy="571500"/>
          </a:xfrm>
        </p:spPr>
        <p:txBody>
          <a:bodyPr wrap="square"/>
          <a:lstStyle>
            <a:lvl1pPr>
              <a:defRPr b="1" baseline="0"/>
            </a:lvl1pPr>
          </a:lstStyle>
          <a:p>
            <a:r>
              <a:rPr lang="en-US"/>
              <a:t>CLICK TO EDIT MASTER TITLE STYLE</a:t>
            </a:r>
          </a:p>
        </p:txBody>
      </p:sp>
      <p:sp>
        <p:nvSpPr>
          <p:cNvPr id="16" name="Text Placeholder 2"/>
          <p:cNvSpPr>
            <a:spLocks noGrp="1"/>
          </p:cNvSpPr>
          <p:nvPr userDrawn="1">
            <p:ph type="body" idx="13" hasCustomPrompt="1"/>
          </p:nvPr>
        </p:nvSpPr>
        <p:spPr>
          <a:xfrm>
            <a:off x="792480" y="1093171"/>
            <a:ext cx="10880429" cy="315119"/>
          </a:xfrm>
        </p:spPr>
        <p:txBody>
          <a:bodyPr wrap="square" tIns="0" bIns="0" anchor="t" anchorCtr="0"/>
          <a:lstStyle>
            <a:lvl1pPr marL="0" indent="0">
              <a:spcBef>
                <a:spcPts val="0"/>
              </a:spcBef>
              <a:buNone/>
              <a:defRPr sz="2400"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4" name="Chart Placeholder 12"/>
          <p:cNvSpPr>
            <a:spLocks noGrp="1"/>
          </p:cNvSpPr>
          <p:nvPr>
            <p:ph type="chart" sz="quarter" idx="18"/>
          </p:nvPr>
        </p:nvSpPr>
        <p:spPr>
          <a:xfrm>
            <a:off x="6483349" y="2562697"/>
            <a:ext cx="5293784" cy="3238755"/>
          </a:xfrm>
        </p:spPr>
        <p:txBody>
          <a:bodyPr wrap="none"/>
          <a:lstStyle>
            <a:lvl1pPr>
              <a:buFontTx/>
              <a:buNone/>
              <a:defRPr/>
            </a:lvl1pPr>
          </a:lstStyle>
          <a:p>
            <a:r>
              <a:rPr lang="en-US"/>
              <a:t>Click icon to add chart</a:t>
            </a:r>
          </a:p>
        </p:txBody>
      </p:sp>
      <p:sp>
        <p:nvSpPr>
          <p:cNvPr id="15" name="Text Placeholder 2"/>
          <p:cNvSpPr>
            <a:spLocks noGrp="1"/>
          </p:cNvSpPr>
          <p:nvPr>
            <p:ph type="body" idx="19"/>
          </p:nvPr>
        </p:nvSpPr>
        <p:spPr>
          <a:xfrm>
            <a:off x="6348888" y="1755649"/>
            <a:ext cx="5449571" cy="177007"/>
          </a:xfrm>
        </p:spPr>
        <p:txBody>
          <a:bodyPr wrap="square" tIns="0" bIns="0" anchor="t" anchorCtr="0"/>
          <a:lstStyle>
            <a:lvl1pPr marL="0" indent="0">
              <a:spcBef>
                <a:spcPts val="0"/>
              </a:spcBef>
              <a:buNone/>
              <a:defRPr sz="1600" b="0" baseline="0">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7" name="Text Placeholder 2"/>
          <p:cNvSpPr>
            <a:spLocks noGrp="1"/>
          </p:cNvSpPr>
          <p:nvPr>
            <p:ph type="body" idx="15"/>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9" name="Picture 8" descr="Purple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10"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407671612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7_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817360" y="2242693"/>
            <a:ext cx="10155936" cy="3462339"/>
          </a:xfrm>
        </p:spPr>
        <p:txBody>
          <a:bodyPr/>
          <a:lstStyle>
            <a:lvl1pPr marL="0" indent="0">
              <a:buFontTx/>
              <a:buNone/>
              <a:defRPr>
                <a:solidFill>
                  <a:schemeClr val="tx2"/>
                </a:solidFill>
              </a:defRPr>
            </a:lvl1pPr>
          </a:lstStyle>
          <a:p>
            <a:r>
              <a:rPr lang="en-US"/>
              <a:t>Click icon to add table</a:t>
            </a:r>
          </a:p>
        </p:txBody>
      </p:sp>
      <p:sp>
        <p:nvSpPr>
          <p:cNvPr id="4" name="Title 3"/>
          <p:cNvSpPr>
            <a:spLocks noGrp="1"/>
          </p:cNvSpPr>
          <p:nvPr>
            <p:ph type="title" hasCustomPrompt="1"/>
          </p:nvPr>
        </p:nvSpPr>
        <p:spPr>
          <a:xfrm>
            <a:off x="792480" y="472282"/>
            <a:ext cx="10874587" cy="571500"/>
          </a:xfrm>
        </p:spPr>
        <p:txBody>
          <a:bodyPr wrap="square"/>
          <a:lstStyle>
            <a:lvl1pPr>
              <a:defRPr b="1" baseline="0">
                <a:solidFill>
                  <a:schemeClr val="tx2"/>
                </a:solidFill>
              </a:defRPr>
            </a:lvl1pPr>
          </a:lstStyle>
          <a:p>
            <a:r>
              <a:rPr lang="en-US"/>
              <a:t>CLICK TO EDIT MASTER TITLE STYLE</a:t>
            </a:r>
          </a:p>
        </p:txBody>
      </p:sp>
      <p:sp>
        <p:nvSpPr>
          <p:cNvPr id="11" name="Text Placeholder 2"/>
          <p:cNvSpPr>
            <a:spLocks noGrp="1"/>
          </p:cNvSpPr>
          <p:nvPr>
            <p:ph type="body" idx="15" hasCustomPrompt="1"/>
          </p:nvPr>
        </p:nvSpPr>
        <p:spPr>
          <a:xfrm>
            <a:off x="792480" y="1093171"/>
            <a:ext cx="10880429" cy="315119"/>
          </a:xfrm>
        </p:spPr>
        <p:txBody>
          <a:bodyPr wrap="square" tIns="0" bIns="0" anchor="t" anchorCtr="0"/>
          <a:lstStyle>
            <a:lvl1pPr marL="0" indent="0">
              <a:spcBef>
                <a:spcPts val="0"/>
              </a:spcBef>
              <a:buNone/>
              <a:defRPr sz="2400"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2" name="Text Placeholder 2"/>
          <p:cNvSpPr>
            <a:spLocks noGrp="1"/>
          </p:cNvSpPr>
          <p:nvPr>
            <p:ph type="body" idx="16"/>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7" name="Picture 6" descr="Purple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8"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167588439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8_Quote White">
    <p:spTree>
      <p:nvGrpSpPr>
        <p:cNvPr id="1" name=""/>
        <p:cNvGrpSpPr/>
        <p:nvPr/>
      </p:nvGrpSpPr>
      <p:grpSpPr>
        <a:xfrm>
          <a:off x="0" y="0"/>
          <a:ext cx="0" cy="0"/>
          <a:chOff x="0" y="0"/>
          <a:chExt cx="0" cy="0"/>
        </a:xfrm>
      </p:grpSpPr>
      <p:sp>
        <p:nvSpPr>
          <p:cNvPr id="9" name="Title 1"/>
          <p:cNvSpPr>
            <a:spLocks noGrp="1"/>
          </p:cNvSpPr>
          <p:nvPr>
            <p:ph type="title"/>
          </p:nvPr>
        </p:nvSpPr>
        <p:spPr>
          <a:xfrm>
            <a:off x="2639271" y="2650067"/>
            <a:ext cx="9305080" cy="585216"/>
          </a:xfrm>
        </p:spPr>
        <p:txBody>
          <a:bodyPr wrap="square" anchor="t">
            <a:normAutofit/>
          </a:bodyPr>
          <a:lstStyle>
            <a:lvl1pPr algn="l">
              <a:defRPr sz="4267" b="1" cap="all">
                <a:solidFill>
                  <a:schemeClr val="tx2"/>
                </a:solidFill>
              </a:defRPr>
            </a:lvl1pPr>
          </a:lstStyle>
          <a:p>
            <a:r>
              <a:rPr lang="en-US"/>
              <a:t>Click to edit Master title style</a:t>
            </a:r>
          </a:p>
        </p:txBody>
      </p:sp>
      <p:sp>
        <p:nvSpPr>
          <p:cNvPr id="10" name="Text Placeholder 5"/>
          <p:cNvSpPr>
            <a:spLocks noGrp="1"/>
          </p:cNvSpPr>
          <p:nvPr>
            <p:ph type="body" sz="quarter" idx="10" hasCustomPrompt="1"/>
          </p:nvPr>
        </p:nvSpPr>
        <p:spPr>
          <a:xfrm>
            <a:off x="2641600" y="4116320"/>
            <a:ext cx="9302496" cy="711200"/>
          </a:xfrm>
        </p:spPr>
        <p:txBody>
          <a:bodyPr/>
          <a:lstStyle>
            <a:lvl1pPr marL="0" indent="0">
              <a:buNone/>
              <a:defRPr b="0">
                <a:solidFill>
                  <a:schemeClr val="tx2"/>
                </a:solidFill>
              </a:defRPr>
            </a:lvl1pPr>
            <a:lvl2pPr marL="601118" indent="0">
              <a:buNone/>
              <a:defRPr/>
            </a:lvl2pPr>
            <a:lvl3pPr marL="1219170" indent="0">
              <a:buNone/>
              <a:defRPr/>
            </a:lvl3pPr>
            <a:lvl4pPr marL="1828754" indent="0">
              <a:buNone/>
              <a:defRPr/>
            </a:lvl4pPr>
            <a:lvl5pPr marL="2438339" indent="0">
              <a:buNone/>
              <a:defRPr/>
            </a:lvl5pPr>
          </a:lstStyle>
          <a:p>
            <a:pPr lvl="0"/>
            <a:r>
              <a:rPr lang="en-US"/>
              <a:t>CLICK TO EDIT MASTER TEXT STYLES</a:t>
            </a:r>
          </a:p>
        </p:txBody>
      </p:sp>
      <p:pic>
        <p:nvPicPr>
          <p:cNvPr id="4" name="Picture 3" descr="Purple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5"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276834986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29_Quote Texture PURPLE">
    <p:spTree>
      <p:nvGrpSpPr>
        <p:cNvPr id="1" name=""/>
        <p:cNvGrpSpPr/>
        <p:nvPr/>
      </p:nvGrpSpPr>
      <p:grpSpPr>
        <a:xfrm>
          <a:off x="0" y="0"/>
          <a:ext cx="0" cy="0"/>
          <a:chOff x="0" y="0"/>
          <a:chExt cx="0" cy="0"/>
        </a:xfrm>
      </p:grpSpPr>
      <p:pic>
        <p:nvPicPr>
          <p:cNvPr id="6" name="Picture 5" descr="Purpl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388" cy="6858000"/>
          </a:xfrm>
          <a:prstGeom prst="rect">
            <a:avLst/>
          </a:prstGeom>
        </p:spPr>
      </p:pic>
      <p:sp>
        <p:nvSpPr>
          <p:cNvPr id="7" name="Rectangle 10"/>
          <p:cNvSpPr>
            <a:spLocks noChangeArrowheads="1"/>
          </p:cNvSpPr>
          <p:nvPr userDrawn="1"/>
        </p:nvSpPr>
        <p:spPr bwMode="gray">
          <a:xfrm>
            <a:off x="341944" y="6535579"/>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algn="ctr" defTabSz="1219170" eaLnBrk="1" fontAlgn="auto" latinLnBrk="0" hangingPunct="1">
              <a:lnSpc>
                <a:spcPct val="100000"/>
              </a:lnSpc>
              <a:spcBef>
                <a:spcPct val="500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cs typeface="Calibri" charset="0"/>
              </a:rPr>
              <a:t>Copyright © 2018 The Nielsen Company. Confidential and proprietary.</a:t>
            </a:r>
          </a:p>
        </p:txBody>
      </p:sp>
      <p:sp>
        <p:nvSpPr>
          <p:cNvPr id="10" name="Title 1"/>
          <p:cNvSpPr>
            <a:spLocks noGrp="1"/>
          </p:cNvSpPr>
          <p:nvPr>
            <p:ph type="title"/>
          </p:nvPr>
        </p:nvSpPr>
        <p:spPr>
          <a:xfrm>
            <a:off x="2639271" y="2650067"/>
            <a:ext cx="9305080" cy="585216"/>
          </a:xfrm>
        </p:spPr>
        <p:txBody>
          <a:bodyPr wrap="square" anchor="t">
            <a:normAutofit/>
          </a:bodyPr>
          <a:lstStyle>
            <a:lvl1pPr algn="l">
              <a:defRPr sz="4267" b="1" cap="all">
                <a:solidFill>
                  <a:schemeClr val="bg1"/>
                </a:solidFill>
              </a:defRPr>
            </a:lvl1pPr>
          </a:lstStyle>
          <a:p>
            <a:r>
              <a:rPr lang="en-US"/>
              <a:t>Click to edit Master title style</a:t>
            </a:r>
          </a:p>
        </p:txBody>
      </p:sp>
      <p:sp>
        <p:nvSpPr>
          <p:cNvPr id="11" name="Text Placeholder 5"/>
          <p:cNvSpPr>
            <a:spLocks noGrp="1"/>
          </p:cNvSpPr>
          <p:nvPr>
            <p:ph type="body" sz="quarter" idx="10" hasCustomPrompt="1"/>
          </p:nvPr>
        </p:nvSpPr>
        <p:spPr>
          <a:xfrm>
            <a:off x="2641600" y="4116320"/>
            <a:ext cx="9302496" cy="711200"/>
          </a:xfrm>
        </p:spPr>
        <p:txBody>
          <a:bodyPr/>
          <a:lstStyle>
            <a:lvl1pPr marL="0" indent="0">
              <a:buNone/>
              <a:defRPr b="0">
                <a:solidFill>
                  <a:schemeClr val="bg1"/>
                </a:solidFill>
              </a:defRPr>
            </a:lvl1pPr>
            <a:lvl2pPr marL="601118" indent="0">
              <a:buNone/>
              <a:defRPr/>
            </a:lvl2pPr>
            <a:lvl3pPr marL="1219170" indent="0">
              <a:buNone/>
              <a:defRPr/>
            </a:lvl3pPr>
            <a:lvl4pPr marL="1828754" indent="0">
              <a:buNone/>
              <a:defRPr/>
            </a:lvl4pPr>
            <a:lvl5pPr marL="2438339" indent="0">
              <a:buNone/>
              <a:defRPr/>
            </a:lvl5pPr>
          </a:lstStyle>
          <a:p>
            <a:pPr lvl="0"/>
            <a:r>
              <a:rPr lang="en-US"/>
              <a:t>CLICK TO EDIT MASTER TEXT STYLES</a:t>
            </a:r>
          </a:p>
        </p:txBody>
      </p:sp>
      <p:pic>
        <p:nvPicPr>
          <p:cNvPr id="9" name="Picture 8" descr="Nielsen_Wordmark_White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3667" y="177802"/>
            <a:ext cx="872067" cy="309109"/>
          </a:xfrm>
          <a:prstGeom prst="rect">
            <a:avLst/>
          </a:prstGeom>
        </p:spPr>
      </p:pic>
      <p:sp>
        <p:nvSpPr>
          <p:cNvPr id="12" name="Text Box 17"/>
          <p:cNvSpPr txBox="1">
            <a:spLocks noChangeArrowheads="1"/>
          </p:cNvSpPr>
          <p:nvPr userDrawn="1"/>
        </p:nvSpPr>
        <p:spPr bwMode="auto">
          <a:xfrm>
            <a:off x="11837005" y="6577260"/>
            <a:ext cx="187552" cy="184666"/>
          </a:xfrm>
          <a:prstGeom prst="rect">
            <a:avLst/>
          </a:prstGeom>
          <a:noFill/>
          <a:ln w="9525">
            <a:noFill/>
            <a:miter lim="800000"/>
            <a:headEnd/>
            <a:tailEnd/>
          </a:ln>
          <a:effectLst/>
        </p:spPr>
        <p:txBody>
          <a:bodyPr wrap="none" lIns="0" tIns="0" rIns="0" bIns="0" anchor="ctr" anchorCtr="0">
            <a:spAutoFit/>
          </a:bodyPr>
          <a:lstStyle/>
          <a:p>
            <a:pPr algn="ctr" defTabSz="1219170">
              <a:spcBef>
                <a:spcPts val="0"/>
              </a:spcBef>
            </a:pPr>
            <a:fld id="{0D7D805D-F6E5-43ED-9D8A-77676030D49C}" type="slidenum">
              <a:rPr lang="en-US" sz="1200" b="0">
                <a:solidFill>
                  <a:schemeClr val="bg1"/>
                </a:solidFill>
              </a:rPr>
              <a:pPr algn="ctr" defTabSz="1219170">
                <a:spcBef>
                  <a:spcPts val="0"/>
                </a:spcBef>
              </a:pPr>
              <a:t>‹#›</a:t>
            </a:fld>
            <a:endParaRPr lang="en-US" sz="1200" b="0">
              <a:solidFill>
                <a:schemeClr val="bg1"/>
              </a:solidFill>
            </a:endParaRPr>
          </a:p>
        </p:txBody>
      </p:sp>
    </p:spTree>
    <p:extLst>
      <p:ext uri="{BB962C8B-B14F-4D97-AF65-F5344CB8AC3E}">
        <p14:creationId xmlns:p14="http://schemas.microsoft.com/office/powerpoint/2010/main" val="88576301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30_Divid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016"/>
            <a:ext cx="12188388" cy="6855968"/>
          </a:xfrm>
          <a:prstGeom prst="rect">
            <a:avLst/>
          </a:prstGeom>
        </p:spPr>
      </p:pic>
      <p:pic>
        <p:nvPicPr>
          <p:cNvPr id="8" name="Picture 7" descr="Purple strip.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7"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
        <p:nvSpPr>
          <p:cNvPr id="11" name="Text Box 17"/>
          <p:cNvSpPr txBox="1">
            <a:spLocks noChangeArrowheads="1"/>
          </p:cNvSpPr>
          <p:nvPr userDrawn="1"/>
        </p:nvSpPr>
        <p:spPr bwMode="auto">
          <a:xfrm>
            <a:off x="11837005" y="6577260"/>
            <a:ext cx="187552" cy="184666"/>
          </a:xfrm>
          <a:prstGeom prst="rect">
            <a:avLst/>
          </a:prstGeom>
          <a:noFill/>
          <a:ln w="9525">
            <a:noFill/>
            <a:miter lim="800000"/>
            <a:headEnd/>
            <a:tailEnd/>
          </a:ln>
          <a:effectLst/>
        </p:spPr>
        <p:txBody>
          <a:bodyPr wrap="none" lIns="0" tIns="0" rIns="0" bIns="0" anchor="ctr" anchorCtr="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fld id="{0D7D805D-F6E5-43ED-9D8A-77676030D49C}" type="slidenum">
              <a:rPr kumimoji="0" lang="en-US" sz="1200" b="0" i="0" u="none" strike="noStrike" kern="0" cap="none" spc="0" normalizeH="0" baseline="0" noProof="0">
                <a:ln>
                  <a:noFill/>
                </a:ln>
                <a:solidFill>
                  <a:schemeClr val="bg1"/>
                </a:solidFill>
                <a:effectLst/>
                <a:uLnTx/>
                <a:uFillTx/>
              </a:rPr>
              <a:pPr marL="0" marR="0" lvl="0" indent="0" algn="ctr" defTabSz="121917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chemeClr val="bg1"/>
              </a:solidFill>
              <a:effectLst/>
              <a:uLnTx/>
              <a:uFillTx/>
            </a:endParaRPr>
          </a:p>
        </p:txBody>
      </p:sp>
      <p:sp>
        <p:nvSpPr>
          <p:cNvPr id="9" name="Title 1"/>
          <p:cNvSpPr>
            <a:spLocks noGrp="1"/>
          </p:cNvSpPr>
          <p:nvPr>
            <p:ph type="title"/>
          </p:nvPr>
        </p:nvSpPr>
        <p:spPr>
          <a:xfrm>
            <a:off x="447040" y="691496"/>
            <a:ext cx="10728960" cy="585216"/>
          </a:xfrm>
        </p:spPr>
        <p:txBody>
          <a:bodyPr wrap="square" anchor="t">
            <a:noAutofit/>
          </a:bodyPr>
          <a:lstStyle>
            <a:lvl1pPr algn="l">
              <a:defRPr sz="6667" b="1" cap="all">
                <a:solidFill>
                  <a:schemeClr val="tx2"/>
                </a:solidFill>
              </a:defRPr>
            </a:lvl1pPr>
          </a:lstStyle>
          <a:p>
            <a:r>
              <a:rPr lang="en-US"/>
              <a:t>Click to edit Master title style</a:t>
            </a:r>
          </a:p>
        </p:txBody>
      </p:sp>
      <p:pic>
        <p:nvPicPr>
          <p:cNvPr id="10" name="Picture 9" descr="Nielsen_Wordmark_White_RGB.e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33667" y="177802"/>
            <a:ext cx="872067" cy="309109"/>
          </a:xfrm>
          <a:prstGeom prst="rect">
            <a:avLst/>
          </a:prstGeom>
        </p:spPr>
      </p:pic>
    </p:spTree>
    <p:extLst>
      <p:ext uri="{BB962C8B-B14F-4D97-AF65-F5344CB8AC3E}">
        <p14:creationId xmlns:p14="http://schemas.microsoft.com/office/powerpoint/2010/main" val="350922165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1_Divider White">
    <p:spTree>
      <p:nvGrpSpPr>
        <p:cNvPr id="1" name=""/>
        <p:cNvGrpSpPr/>
        <p:nvPr/>
      </p:nvGrpSpPr>
      <p:grpSpPr>
        <a:xfrm>
          <a:off x="0" y="0"/>
          <a:ext cx="0" cy="0"/>
          <a:chOff x="0" y="0"/>
          <a:chExt cx="0" cy="0"/>
        </a:xfrm>
      </p:grpSpPr>
      <p:pic>
        <p:nvPicPr>
          <p:cNvPr id="3" name="Picture 2" descr="Purple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5"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
        <p:nvSpPr>
          <p:cNvPr id="6" name="Title 1"/>
          <p:cNvSpPr>
            <a:spLocks noGrp="1"/>
          </p:cNvSpPr>
          <p:nvPr>
            <p:ph type="title"/>
          </p:nvPr>
        </p:nvSpPr>
        <p:spPr>
          <a:xfrm>
            <a:off x="406400" y="2752912"/>
            <a:ext cx="10728960" cy="585216"/>
          </a:xfrm>
        </p:spPr>
        <p:txBody>
          <a:bodyPr wrap="square" anchor="t">
            <a:noAutofit/>
          </a:bodyPr>
          <a:lstStyle>
            <a:lvl1pPr algn="l">
              <a:defRPr sz="6667" b="1" cap="all">
                <a:solidFill>
                  <a:srgbClr val="000000"/>
                </a:solidFill>
              </a:defRPr>
            </a:lvl1pPr>
          </a:lstStyle>
          <a:p>
            <a:r>
              <a:rPr lang="en-US"/>
              <a:t>Click to edit Master title style</a:t>
            </a:r>
          </a:p>
        </p:txBody>
      </p:sp>
    </p:spTree>
    <p:extLst>
      <p:ext uri="{BB962C8B-B14F-4D97-AF65-F5344CB8AC3E}">
        <p14:creationId xmlns:p14="http://schemas.microsoft.com/office/powerpoint/2010/main" val="175291937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32_Divider Texture PURPLE">
    <p:spTree>
      <p:nvGrpSpPr>
        <p:cNvPr id="1" name=""/>
        <p:cNvGrpSpPr/>
        <p:nvPr/>
      </p:nvGrpSpPr>
      <p:grpSpPr>
        <a:xfrm>
          <a:off x="0" y="0"/>
          <a:ext cx="0" cy="0"/>
          <a:chOff x="0" y="0"/>
          <a:chExt cx="0" cy="0"/>
        </a:xfrm>
      </p:grpSpPr>
      <p:pic>
        <p:nvPicPr>
          <p:cNvPr id="6" name="Picture 5" descr="Purpl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388" cy="6858000"/>
          </a:xfrm>
          <a:prstGeom prst="rect">
            <a:avLst/>
          </a:prstGeom>
        </p:spPr>
      </p:pic>
      <p:sp>
        <p:nvSpPr>
          <p:cNvPr id="7" name="Rectangle 10"/>
          <p:cNvSpPr>
            <a:spLocks noChangeArrowheads="1"/>
          </p:cNvSpPr>
          <p:nvPr userDrawn="1"/>
        </p:nvSpPr>
        <p:spPr bwMode="gray">
          <a:xfrm>
            <a:off x="341944" y="6535579"/>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algn="ctr" defTabSz="1219170" eaLnBrk="1" fontAlgn="auto" latinLnBrk="0" hangingPunct="1">
              <a:lnSpc>
                <a:spcPct val="100000"/>
              </a:lnSpc>
              <a:spcBef>
                <a:spcPct val="500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cs typeface="Calibri" charset="0"/>
              </a:rPr>
              <a:t>Copyright © 2018 The Nielsen Company. Confidential and proprietary.</a:t>
            </a:r>
          </a:p>
        </p:txBody>
      </p:sp>
      <p:sp>
        <p:nvSpPr>
          <p:cNvPr id="10" name="Title 1"/>
          <p:cNvSpPr>
            <a:spLocks noGrp="1"/>
          </p:cNvSpPr>
          <p:nvPr>
            <p:ph type="title"/>
          </p:nvPr>
        </p:nvSpPr>
        <p:spPr>
          <a:xfrm>
            <a:off x="406400" y="2752912"/>
            <a:ext cx="10728960" cy="585216"/>
          </a:xfrm>
        </p:spPr>
        <p:txBody>
          <a:bodyPr wrap="square" anchor="t">
            <a:noAutofit/>
          </a:bodyPr>
          <a:lstStyle>
            <a:lvl1pPr algn="l">
              <a:defRPr sz="6667" b="1" cap="all">
                <a:solidFill>
                  <a:srgbClr val="FFFFFF"/>
                </a:solidFill>
              </a:defRPr>
            </a:lvl1pPr>
          </a:lstStyle>
          <a:p>
            <a:r>
              <a:rPr lang="en-US"/>
              <a:t>Click to edit Master title style</a:t>
            </a:r>
          </a:p>
        </p:txBody>
      </p:sp>
      <p:pic>
        <p:nvPicPr>
          <p:cNvPr id="9" name="Picture 8" descr="Nielsen_Wordmark_White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3667" y="177802"/>
            <a:ext cx="872067" cy="309109"/>
          </a:xfrm>
          <a:prstGeom prst="rect">
            <a:avLst/>
          </a:prstGeom>
        </p:spPr>
      </p:pic>
      <p:sp>
        <p:nvSpPr>
          <p:cNvPr id="11" name="Text Box 17"/>
          <p:cNvSpPr txBox="1">
            <a:spLocks noChangeArrowheads="1"/>
          </p:cNvSpPr>
          <p:nvPr userDrawn="1"/>
        </p:nvSpPr>
        <p:spPr bwMode="auto">
          <a:xfrm>
            <a:off x="11837005" y="6577260"/>
            <a:ext cx="187552" cy="184666"/>
          </a:xfrm>
          <a:prstGeom prst="rect">
            <a:avLst/>
          </a:prstGeom>
          <a:noFill/>
          <a:ln w="9525">
            <a:noFill/>
            <a:miter lim="800000"/>
            <a:headEnd/>
            <a:tailEnd/>
          </a:ln>
          <a:effectLst/>
        </p:spPr>
        <p:txBody>
          <a:bodyPr wrap="none" lIns="0" tIns="0" rIns="0" bIns="0" anchor="ctr" anchorCtr="0">
            <a:spAutoFit/>
          </a:bodyPr>
          <a:lstStyle/>
          <a:p>
            <a:pPr algn="ctr" defTabSz="1219170">
              <a:spcBef>
                <a:spcPts val="0"/>
              </a:spcBef>
            </a:pPr>
            <a:fld id="{0D7D805D-F6E5-43ED-9D8A-77676030D49C}" type="slidenum">
              <a:rPr lang="en-US" sz="1200" b="0">
                <a:solidFill>
                  <a:schemeClr val="bg1"/>
                </a:solidFill>
              </a:rPr>
              <a:pPr algn="ctr" defTabSz="1219170">
                <a:spcBef>
                  <a:spcPts val="0"/>
                </a:spcBef>
              </a:pPr>
              <a:t>‹#›</a:t>
            </a:fld>
            <a:endParaRPr lang="en-US" sz="1200" b="0">
              <a:solidFill>
                <a:schemeClr val="bg1"/>
              </a:solidFill>
            </a:endParaRPr>
          </a:p>
        </p:txBody>
      </p:sp>
    </p:spTree>
    <p:extLst>
      <p:ext uri="{BB962C8B-B14F-4D97-AF65-F5344CB8AC3E}">
        <p14:creationId xmlns:p14="http://schemas.microsoft.com/office/powerpoint/2010/main" val="18098802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34_End Slide Full Logo PURPLE">
    <p:spTree>
      <p:nvGrpSpPr>
        <p:cNvPr id="1" name=""/>
        <p:cNvGrpSpPr/>
        <p:nvPr/>
      </p:nvGrpSpPr>
      <p:grpSpPr>
        <a:xfrm>
          <a:off x="0" y="0"/>
          <a:ext cx="0" cy="0"/>
          <a:chOff x="0" y="0"/>
          <a:chExt cx="0" cy="0"/>
        </a:xfrm>
      </p:grpSpPr>
      <p:pic>
        <p:nvPicPr>
          <p:cNvPr id="8" name="Picture 7" descr="Purpl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388" cy="6858000"/>
          </a:xfrm>
          <a:prstGeom prst="rect">
            <a:avLst/>
          </a:prstGeom>
        </p:spPr>
      </p:pic>
      <p:sp>
        <p:nvSpPr>
          <p:cNvPr id="9" name="Rectangle 10"/>
          <p:cNvSpPr>
            <a:spLocks noChangeArrowheads="1"/>
          </p:cNvSpPr>
          <p:nvPr userDrawn="1"/>
        </p:nvSpPr>
        <p:spPr bwMode="gray">
          <a:xfrm>
            <a:off x="341944" y="6535579"/>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algn="ctr" defTabSz="1219170" eaLnBrk="1" fontAlgn="auto" latinLnBrk="0" hangingPunct="1">
              <a:lnSpc>
                <a:spcPct val="100000"/>
              </a:lnSpc>
              <a:spcBef>
                <a:spcPct val="500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cs typeface="Calibri" charset="0"/>
              </a:rPr>
              <a:t>Copyright © 2018 The Nielsen Company. Confidential and proprietary.</a:t>
            </a:r>
          </a:p>
        </p:txBody>
      </p:sp>
      <p:pic>
        <p:nvPicPr>
          <p:cNvPr id="5" name="Picture 4" descr="Nielsen_Wordmark_White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9894" y="2848080"/>
            <a:ext cx="3014013" cy="1068333"/>
          </a:xfrm>
          <a:prstGeom prst="rect">
            <a:avLst/>
          </a:prstGeom>
        </p:spPr>
      </p:pic>
    </p:spTree>
    <p:extLst>
      <p:ext uri="{BB962C8B-B14F-4D97-AF65-F5344CB8AC3E}">
        <p14:creationId xmlns:p14="http://schemas.microsoft.com/office/powerpoint/2010/main" val="144329080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38_Title Full Logo GREEN">
    <p:spTree>
      <p:nvGrpSpPr>
        <p:cNvPr id="1" name=""/>
        <p:cNvGrpSpPr/>
        <p:nvPr/>
      </p:nvGrpSpPr>
      <p:grpSpPr>
        <a:xfrm>
          <a:off x="0" y="0"/>
          <a:ext cx="0" cy="0"/>
          <a:chOff x="0" y="0"/>
          <a:chExt cx="0" cy="0"/>
        </a:xfrm>
      </p:grpSpPr>
      <p:pic>
        <p:nvPicPr>
          <p:cNvPr id="2" name="Picture 1" descr="Green.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388" cy="6858000"/>
          </a:xfrm>
          <a:prstGeom prst="rect">
            <a:avLst/>
          </a:prstGeom>
        </p:spPr>
      </p:pic>
      <p:sp>
        <p:nvSpPr>
          <p:cNvPr id="4" name="Text Placeholder 2"/>
          <p:cNvSpPr>
            <a:spLocks noGrp="1"/>
          </p:cNvSpPr>
          <p:nvPr>
            <p:ph type="body" idx="17"/>
          </p:nvPr>
        </p:nvSpPr>
        <p:spPr>
          <a:xfrm>
            <a:off x="329903" y="5627107"/>
            <a:ext cx="3854751" cy="697395"/>
          </a:xfrm>
        </p:spPr>
        <p:txBody>
          <a:bodyPr wrap="square" anchor="b" anchorCtr="0"/>
          <a:lstStyle>
            <a:lvl1pPr marL="0" indent="0" algn="l">
              <a:lnSpc>
                <a:spcPct val="100000"/>
              </a:lnSpc>
              <a:spcBef>
                <a:spcPts val="0"/>
              </a:spcBef>
              <a:buNone/>
              <a:defRPr sz="1600" b="0">
                <a:solidFill>
                  <a:srgbClr val="FFFFFF"/>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itle 1"/>
          <p:cNvSpPr>
            <a:spLocks noGrp="1"/>
          </p:cNvSpPr>
          <p:nvPr>
            <p:ph type="ctrTitle" hasCustomPrompt="1"/>
          </p:nvPr>
        </p:nvSpPr>
        <p:spPr>
          <a:xfrm>
            <a:off x="323772" y="2816352"/>
            <a:ext cx="9226629" cy="1310219"/>
          </a:xfrm>
        </p:spPr>
        <p:txBody>
          <a:bodyPr wrap="square" tIns="0" bIns="0">
            <a:noAutofit/>
          </a:bodyPr>
          <a:lstStyle>
            <a:lvl1pPr algn="l">
              <a:lnSpc>
                <a:spcPct val="90000"/>
              </a:lnSpc>
              <a:tabLst>
                <a:tab pos="677316" algn="l"/>
              </a:tabLst>
              <a:defRPr sz="5600" b="1" cap="all" baseline="0">
                <a:solidFill>
                  <a:schemeClr val="bg1"/>
                </a:solidFill>
              </a:defRPr>
            </a:lvl1pPr>
          </a:lstStyle>
          <a:p>
            <a:r>
              <a:rPr lang="en-US"/>
              <a:t>CLICK TO EDIT MASTER TITLE STYLE</a:t>
            </a:r>
          </a:p>
        </p:txBody>
      </p:sp>
      <p:sp>
        <p:nvSpPr>
          <p:cNvPr id="6" name="Rectangle 10"/>
          <p:cNvSpPr>
            <a:spLocks noChangeArrowheads="1"/>
          </p:cNvSpPr>
          <p:nvPr userDrawn="1"/>
        </p:nvSpPr>
        <p:spPr bwMode="gray">
          <a:xfrm>
            <a:off x="342429" y="6535579"/>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1219170" eaLnBrk="1" fontAlgn="auto" latinLnBrk="0" hangingPunct="1">
              <a:lnSpc>
                <a:spcPct val="100000"/>
              </a:lnSpc>
              <a:spcBef>
                <a:spcPct val="500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cs typeface="Calibri" charset="0"/>
              </a:rPr>
              <a:t>Copyright © 2018 The Nielsen Company. Confidential and proprietary.</a:t>
            </a:r>
          </a:p>
        </p:txBody>
      </p:sp>
      <p:sp>
        <p:nvSpPr>
          <p:cNvPr id="8" name="Subtitle 2"/>
          <p:cNvSpPr>
            <a:spLocks noGrp="1"/>
          </p:cNvSpPr>
          <p:nvPr>
            <p:ph type="subTitle" idx="1" hasCustomPrompt="1"/>
          </p:nvPr>
        </p:nvSpPr>
        <p:spPr>
          <a:xfrm>
            <a:off x="383906" y="4181856"/>
            <a:ext cx="9225724" cy="665163"/>
          </a:xfrm>
        </p:spPr>
        <p:txBody>
          <a:bodyPr wrap="square" tIns="0" bIns="0"/>
          <a:lstStyle>
            <a:lvl1pPr marL="0" indent="0" algn="l">
              <a:lnSpc>
                <a:spcPct val="100000"/>
              </a:lnSpc>
              <a:buNone/>
              <a:defRPr sz="2667" cap="none" baseline="0">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10" name="Picture 9" descr="Nielsen_Wordmark_White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1733" y="470868"/>
            <a:ext cx="1277167" cy="452699"/>
          </a:xfrm>
          <a:prstGeom prst="rect">
            <a:avLst/>
          </a:prstGeom>
        </p:spPr>
      </p:pic>
    </p:spTree>
    <p:extLst>
      <p:ext uri="{BB962C8B-B14F-4D97-AF65-F5344CB8AC3E}">
        <p14:creationId xmlns:p14="http://schemas.microsoft.com/office/powerpoint/2010/main" val="44640588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016"/>
            <a:ext cx="12188388" cy="6855968"/>
          </a:xfrm>
          <a:prstGeom prst="rect">
            <a:avLst/>
          </a:prstGeom>
        </p:spPr>
      </p:pic>
      <p:sp>
        <p:nvSpPr>
          <p:cNvPr id="5" name="Text Placeholder 2"/>
          <p:cNvSpPr>
            <a:spLocks noGrp="1"/>
          </p:cNvSpPr>
          <p:nvPr>
            <p:ph type="body" idx="17"/>
          </p:nvPr>
        </p:nvSpPr>
        <p:spPr>
          <a:xfrm>
            <a:off x="389561" y="5995544"/>
            <a:ext cx="3854751" cy="697395"/>
          </a:xfrm>
        </p:spPr>
        <p:txBody>
          <a:bodyPr wrap="square" anchor="b" anchorCtr="0"/>
          <a:lstStyle>
            <a:lvl1pPr marL="0" indent="0" algn="l">
              <a:lnSpc>
                <a:spcPct val="100000"/>
              </a:lnSpc>
              <a:spcBef>
                <a:spcPts val="0"/>
              </a:spcBef>
              <a:buNone/>
              <a:defRPr sz="1600" b="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8" name="Picture 7" descr="Green strip.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12"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
        <p:nvSpPr>
          <p:cNvPr id="14" name="Title 4"/>
          <p:cNvSpPr>
            <a:spLocks noGrp="1"/>
          </p:cNvSpPr>
          <p:nvPr>
            <p:ph type="ctrTitle"/>
          </p:nvPr>
        </p:nvSpPr>
        <p:spPr>
          <a:xfrm>
            <a:off x="395384" y="649320"/>
            <a:ext cx="10507971" cy="865613"/>
          </a:xfrm>
        </p:spPr>
        <p:txBody>
          <a:bodyPr/>
          <a:lstStyle>
            <a:lvl1pPr>
              <a:defRPr b="1"/>
            </a:lvl1pPr>
          </a:lstStyle>
          <a:p>
            <a:r>
              <a:rPr lang="en-US" sz="5600"/>
              <a:t>Headline goes here</a:t>
            </a:r>
          </a:p>
        </p:txBody>
      </p:sp>
      <p:pic>
        <p:nvPicPr>
          <p:cNvPr id="7" name="Picture 6" descr="Nielsen_Wordmark_White_RGB.e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7259" y="197225"/>
            <a:ext cx="1277167" cy="452699"/>
          </a:xfrm>
          <a:prstGeom prst="rect">
            <a:avLst/>
          </a:prstGeom>
        </p:spPr>
      </p:pic>
    </p:spTree>
    <p:extLst>
      <p:ext uri="{BB962C8B-B14F-4D97-AF65-F5344CB8AC3E}">
        <p14:creationId xmlns:p14="http://schemas.microsoft.com/office/powerpoint/2010/main" val="42198786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40_Title Full Logo White">
    <p:spTree>
      <p:nvGrpSpPr>
        <p:cNvPr id="1" name=""/>
        <p:cNvGrpSpPr/>
        <p:nvPr/>
      </p:nvGrpSpPr>
      <p:grpSpPr>
        <a:xfrm>
          <a:off x="0" y="0"/>
          <a:ext cx="0" cy="0"/>
          <a:chOff x="0" y="0"/>
          <a:chExt cx="0" cy="0"/>
        </a:xfrm>
      </p:grpSpPr>
      <p:pic>
        <p:nvPicPr>
          <p:cNvPr id="8" name="Picture 7" descr="Green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10" name="Title 1"/>
          <p:cNvSpPr>
            <a:spLocks noGrp="1"/>
          </p:cNvSpPr>
          <p:nvPr>
            <p:ph type="ctrTitle" hasCustomPrompt="1"/>
          </p:nvPr>
        </p:nvSpPr>
        <p:spPr>
          <a:xfrm>
            <a:off x="395384" y="2817733"/>
            <a:ext cx="9360205" cy="1310219"/>
          </a:xfrm>
        </p:spPr>
        <p:txBody>
          <a:bodyPr wrap="square" tIns="0" bIns="0">
            <a:noAutofit/>
          </a:bodyPr>
          <a:lstStyle>
            <a:lvl1pPr algn="l">
              <a:lnSpc>
                <a:spcPct val="90000"/>
              </a:lnSpc>
              <a:tabLst>
                <a:tab pos="677316" algn="l"/>
              </a:tabLst>
              <a:defRPr sz="5600" b="1" cap="all" baseline="0">
                <a:solidFill>
                  <a:schemeClr val="tx2"/>
                </a:solidFill>
              </a:defRPr>
            </a:lvl1pPr>
          </a:lstStyle>
          <a:p>
            <a:r>
              <a:rPr lang="en-US"/>
              <a:t>CLICK TO EDIT MASTER TITLE STYLE</a:t>
            </a:r>
          </a:p>
        </p:txBody>
      </p:sp>
      <p:sp>
        <p:nvSpPr>
          <p:cNvPr id="11" name="Subtitle 2"/>
          <p:cNvSpPr>
            <a:spLocks noGrp="1"/>
          </p:cNvSpPr>
          <p:nvPr>
            <p:ph type="subTitle" idx="1" hasCustomPrompt="1"/>
          </p:nvPr>
        </p:nvSpPr>
        <p:spPr>
          <a:xfrm>
            <a:off x="492142" y="4185340"/>
            <a:ext cx="9360205" cy="569896"/>
          </a:xfrm>
        </p:spPr>
        <p:txBody>
          <a:bodyPr wrap="square" tIns="0" bIns="0"/>
          <a:lstStyle>
            <a:lvl1pPr marL="0" indent="0" algn="l">
              <a:lnSpc>
                <a:spcPct val="100000"/>
              </a:lnSpc>
              <a:buNone/>
              <a:defRPr sz="2667" cap="none" baseline="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13" name="Text Placeholder 2"/>
          <p:cNvSpPr>
            <a:spLocks noGrp="1"/>
          </p:cNvSpPr>
          <p:nvPr>
            <p:ph type="body" idx="17"/>
          </p:nvPr>
        </p:nvSpPr>
        <p:spPr>
          <a:xfrm>
            <a:off x="389561" y="5995544"/>
            <a:ext cx="3854751" cy="697395"/>
          </a:xfrm>
        </p:spPr>
        <p:txBody>
          <a:bodyPr wrap="square" anchor="b" anchorCtr="0"/>
          <a:lstStyle>
            <a:lvl1pPr marL="0" indent="0" algn="l">
              <a:lnSpc>
                <a:spcPct val="100000"/>
              </a:lnSpc>
              <a:spcBef>
                <a:spcPts val="0"/>
              </a:spcBef>
              <a:buNone/>
              <a:defRPr sz="1600" b="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9"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pic>
        <p:nvPicPr>
          <p:cNvPr id="15" name="Picture 14" descr="Nielsen_Wordmark_Color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8107" y="306966"/>
            <a:ext cx="1316403" cy="466605"/>
          </a:xfrm>
          <a:prstGeom prst="rect">
            <a:avLst/>
          </a:prstGeom>
        </p:spPr>
      </p:pic>
    </p:spTree>
    <p:extLst>
      <p:ext uri="{BB962C8B-B14F-4D97-AF65-F5344CB8AC3E}">
        <p14:creationId xmlns:p14="http://schemas.microsoft.com/office/powerpoint/2010/main" val="225404224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791633" y="472018"/>
            <a:ext cx="10887456" cy="571500"/>
          </a:xfrm>
        </p:spPr>
        <p:txBody>
          <a:bodyPr>
            <a:noAutofit/>
          </a:bodyPr>
          <a:lstStyle>
            <a:lvl1pPr>
              <a:defRPr b="1" baseline="0">
                <a:solidFill>
                  <a:schemeClr val="tx2"/>
                </a:solidFill>
                <a:latin typeface="Arial"/>
                <a:cs typeface="Arial"/>
              </a:defRPr>
            </a:lvl1pPr>
          </a:lstStyle>
          <a:p>
            <a:r>
              <a:rPr lang="en-US"/>
              <a:t>CLICK TO EDIT MASTER TITLE STYLE</a:t>
            </a:r>
          </a:p>
        </p:txBody>
      </p:sp>
      <p:sp>
        <p:nvSpPr>
          <p:cNvPr id="8" name="Text Placeholder 2"/>
          <p:cNvSpPr>
            <a:spLocks noGrp="1"/>
          </p:cNvSpPr>
          <p:nvPr>
            <p:ph type="body" idx="13" hasCustomPrompt="1"/>
          </p:nvPr>
        </p:nvSpPr>
        <p:spPr>
          <a:xfrm>
            <a:off x="792480" y="1092201"/>
            <a:ext cx="10887456" cy="315119"/>
          </a:xfrm>
        </p:spPr>
        <p:txBody>
          <a:bodyPr wrap="square" tIns="0" bIns="0" anchor="t" anchorCtr="0"/>
          <a:lstStyle>
            <a:lvl1pPr marL="0" indent="0">
              <a:spcBef>
                <a:spcPts val="0"/>
              </a:spcBef>
              <a:buNone/>
              <a:defRPr sz="2400" b="0" baseline="0">
                <a:solidFill>
                  <a:schemeClr val="tx2"/>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Content Placeholder 4"/>
          <p:cNvSpPr>
            <a:spLocks noGrp="1"/>
          </p:cNvSpPr>
          <p:nvPr>
            <p:ph sz="quarter" idx="14"/>
          </p:nvPr>
        </p:nvSpPr>
        <p:spPr>
          <a:xfrm>
            <a:off x="792480" y="1987296"/>
            <a:ext cx="10887456" cy="4079875"/>
          </a:xfrm>
        </p:spPr>
        <p:txBody>
          <a:bodyPr/>
          <a:lstStyle>
            <a:lvl1pPr>
              <a:spcBef>
                <a:spcPts val="1067"/>
              </a:spcBef>
              <a:defRPr>
                <a:solidFill>
                  <a:schemeClr val="tx2"/>
                </a:solidFill>
                <a:latin typeface="Arial"/>
                <a:cs typeface="Arial"/>
              </a:defRPr>
            </a:lvl1pPr>
            <a:lvl2pPr>
              <a:defRPr>
                <a:solidFill>
                  <a:schemeClr val="tx2"/>
                </a:solidFill>
                <a:latin typeface="Arial"/>
                <a:cs typeface="Arial"/>
              </a:defRPr>
            </a:lvl2pPr>
            <a:lvl3pPr>
              <a:defRPr>
                <a:solidFill>
                  <a:schemeClr val="tx2"/>
                </a:solidFill>
                <a:latin typeface="Arial"/>
                <a:cs typeface="Arial"/>
              </a:defRPr>
            </a:lvl3pPr>
            <a:lvl4pPr>
              <a:defRPr>
                <a:solidFill>
                  <a:schemeClr val="tx2"/>
                </a:solidFill>
                <a:latin typeface="Arial"/>
                <a:cs typeface="Arial"/>
              </a:defRPr>
            </a:lvl4pPr>
            <a:lvl5pPr>
              <a:defRPr>
                <a:solidFill>
                  <a:schemeClr val="tx2"/>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idx="15"/>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7" name="Picture 6" descr="Green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16"/>
            <a:ext cx="235643" cy="6858000"/>
          </a:xfrm>
          <a:prstGeom prst="rect">
            <a:avLst/>
          </a:prstGeom>
        </p:spPr>
      </p:pic>
      <p:sp>
        <p:nvSpPr>
          <p:cNvPr id="11"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289931739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2_Title onl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792480" y="471311"/>
            <a:ext cx="10888896" cy="578556"/>
          </a:xfrm>
        </p:spPr>
        <p:txBody>
          <a:bodyPr wrap="square">
            <a:noAutofit/>
          </a:bodyPr>
          <a:lstStyle>
            <a:lvl1pPr>
              <a:defRPr b="1" baseline="0">
                <a:solidFill>
                  <a:schemeClr val="tx2"/>
                </a:solidFill>
                <a:latin typeface="+mj-lt"/>
              </a:defRPr>
            </a:lvl1pPr>
          </a:lstStyle>
          <a:p>
            <a:r>
              <a:rPr lang="en-US"/>
              <a:t>CLICK TO EDIT MASTER TITLE STYLE</a:t>
            </a:r>
          </a:p>
        </p:txBody>
      </p:sp>
      <p:sp>
        <p:nvSpPr>
          <p:cNvPr id="5" name="Text Placeholder 2"/>
          <p:cNvSpPr>
            <a:spLocks noGrp="1"/>
          </p:cNvSpPr>
          <p:nvPr>
            <p:ph type="body" idx="15"/>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Text Placeholder 2"/>
          <p:cNvSpPr>
            <a:spLocks noGrp="1"/>
          </p:cNvSpPr>
          <p:nvPr>
            <p:ph type="body" idx="16" hasCustomPrompt="1"/>
          </p:nvPr>
        </p:nvSpPr>
        <p:spPr>
          <a:xfrm>
            <a:off x="792480" y="1092201"/>
            <a:ext cx="10887456" cy="315119"/>
          </a:xfrm>
        </p:spPr>
        <p:txBody>
          <a:bodyPr wrap="square" tIns="0" bIns="0" anchor="t" anchorCtr="0"/>
          <a:lstStyle>
            <a:lvl1pPr marL="0" indent="0">
              <a:spcBef>
                <a:spcPts val="0"/>
              </a:spcBef>
              <a:buNone/>
              <a:defRPr sz="2400" b="0" baseline="0">
                <a:solidFill>
                  <a:schemeClr val="tx2"/>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7" name="Picture 6" descr="Green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16"/>
            <a:ext cx="235643" cy="6858000"/>
          </a:xfrm>
          <a:prstGeom prst="rect">
            <a:avLst/>
          </a:prstGeom>
        </p:spPr>
      </p:pic>
      <p:sp>
        <p:nvSpPr>
          <p:cNvPr id="10"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160709501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3_Chart">
    <p:spTree>
      <p:nvGrpSpPr>
        <p:cNvPr id="1" name=""/>
        <p:cNvGrpSpPr/>
        <p:nvPr/>
      </p:nvGrpSpPr>
      <p:grpSpPr>
        <a:xfrm>
          <a:off x="0" y="0"/>
          <a:ext cx="0" cy="0"/>
          <a:chOff x="0" y="0"/>
          <a:chExt cx="0" cy="0"/>
        </a:xfrm>
      </p:grpSpPr>
      <p:sp>
        <p:nvSpPr>
          <p:cNvPr id="7" name="Text Placeholder 2"/>
          <p:cNvSpPr>
            <a:spLocks noGrp="1"/>
          </p:cNvSpPr>
          <p:nvPr userDrawn="1">
            <p:ph type="body" idx="14"/>
          </p:nvPr>
        </p:nvSpPr>
        <p:spPr>
          <a:xfrm>
            <a:off x="792480" y="1770247"/>
            <a:ext cx="10501968" cy="251619"/>
          </a:xfrm>
        </p:spPr>
        <p:txBody>
          <a:bodyPr wrap="square" tIns="0" bIns="0" anchor="t" anchorCtr="0"/>
          <a:lstStyle>
            <a:lvl1pPr marL="0" indent="0">
              <a:spcBef>
                <a:spcPts val="0"/>
              </a:spcBef>
              <a:buNone/>
              <a:defRPr sz="1600" b="0" baseline="0">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3" name="Chart Placeholder 12"/>
          <p:cNvSpPr>
            <a:spLocks noGrp="1"/>
          </p:cNvSpPr>
          <p:nvPr userDrawn="1">
            <p:ph type="chart" sz="quarter" idx="16"/>
          </p:nvPr>
        </p:nvSpPr>
        <p:spPr>
          <a:xfrm>
            <a:off x="788229" y="2688471"/>
            <a:ext cx="10509715" cy="3238755"/>
          </a:xfrm>
        </p:spPr>
        <p:txBody>
          <a:bodyPr wrap="none"/>
          <a:lstStyle>
            <a:lvl1pPr>
              <a:buFontTx/>
              <a:buNone/>
              <a:defRPr>
                <a:solidFill>
                  <a:schemeClr val="tx2"/>
                </a:solidFill>
              </a:defRPr>
            </a:lvl1pPr>
          </a:lstStyle>
          <a:p>
            <a:r>
              <a:rPr lang="en-US"/>
              <a:t>Click icon to add chart</a:t>
            </a:r>
          </a:p>
        </p:txBody>
      </p:sp>
      <p:sp>
        <p:nvSpPr>
          <p:cNvPr id="2" name="Title 1"/>
          <p:cNvSpPr>
            <a:spLocks noGrp="1"/>
          </p:cNvSpPr>
          <p:nvPr userDrawn="1">
            <p:ph type="title" hasCustomPrompt="1"/>
          </p:nvPr>
        </p:nvSpPr>
        <p:spPr>
          <a:xfrm>
            <a:off x="792480" y="472282"/>
            <a:ext cx="10874587" cy="571500"/>
          </a:xfrm>
        </p:spPr>
        <p:txBody>
          <a:bodyPr wrap="square"/>
          <a:lstStyle>
            <a:lvl1pPr>
              <a:defRPr b="1" baseline="0"/>
            </a:lvl1pPr>
          </a:lstStyle>
          <a:p>
            <a:r>
              <a:rPr lang="en-US"/>
              <a:t>CLICK TO EDIT MASTER TITLE STYLE</a:t>
            </a:r>
          </a:p>
        </p:txBody>
      </p:sp>
      <p:sp>
        <p:nvSpPr>
          <p:cNvPr id="16" name="Text Placeholder 2"/>
          <p:cNvSpPr>
            <a:spLocks noGrp="1"/>
          </p:cNvSpPr>
          <p:nvPr userDrawn="1">
            <p:ph type="body" idx="13" hasCustomPrompt="1"/>
          </p:nvPr>
        </p:nvSpPr>
        <p:spPr>
          <a:xfrm>
            <a:off x="792480" y="1093171"/>
            <a:ext cx="10880429" cy="315119"/>
          </a:xfrm>
        </p:spPr>
        <p:txBody>
          <a:bodyPr wrap="square" tIns="0" bIns="0" anchor="t" anchorCtr="0"/>
          <a:lstStyle>
            <a:lvl1pPr marL="0" indent="0">
              <a:spcBef>
                <a:spcPts val="0"/>
              </a:spcBef>
              <a:buNone/>
              <a:defRPr sz="2400"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4" name="Text Placeholder 2"/>
          <p:cNvSpPr>
            <a:spLocks noGrp="1"/>
          </p:cNvSpPr>
          <p:nvPr>
            <p:ph type="body" idx="17"/>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8" name="Picture 7" descr="Green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16"/>
            <a:ext cx="235643" cy="6858000"/>
          </a:xfrm>
          <a:prstGeom prst="rect">
            <a:avLst/>
          </a:prstGeom>
        </p:spPr>
      </p:pic>
      <p:sp>
        <p:nvSpPr>
          <p:cNvPr id="10"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395757293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4_Side-by-side">
    <p:spTree>
      <p:nvGrpSpPr>
        <p:cNvPr id="1" name=""/>
        <p:cNvGrpSpPr/>
        <p:nvPr/>
      </p:nvGrpSpPr>
      <p:grpSpPr>
        <a:xfrm>
          <a:off x="0" y="0"/>
          <a:ext cx="0" cy="0"/>
          <a:chOff x="0" y="0"/>
          <a:chExt cx="0" cy="0"/>
        </a:xfrm>
      </p:grpSpPr>
      <p:sp>
        <p:nvSpPr>
          <p:cNvPr id="7" name="Text Placeholder 2"/>
          <p:cNvSpPr>
            <a:spLocks noGrp="1"/>
          </p:cNvSpPr>
          <p:nvPr userDrawn="1">
            <p:ph type="body" idx="14"/>
          </p:nvPr>
        </p:nvSpPr>
        <p:spPr>
          <a:xfrm>
            <a:off x="792480" y="1755649"/>
            <a:ext cx="5449571" cy="177007"/>
          </a:xfrm>
        </p:spPr>
        <p:txBody>
          <a:bodyPr wrap="square" tIns="0" bIns="0" anchor="t" anchorCtr="0"/>
          <a:lstStyle>
            <a:lvl1pPr marL="0" indent="0">
              <a:spcBef>
                <a:spcPts val="0"/>
              </a:spcBef>
              <a:buNone/>
              <a:defRPr sz="1600" b="0" baseline="0">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3" name="Chart Placeholder 12"/>
          <p:cNvSpPr>
            <a:spLocks noGrp="1"/>
          </p:cNvSpPr>
          <p:nvPr userDrawn="1">
            <p:ph type="chart" sz="quarter" idx="16"/>
          </p:nvPr>
        </p:nvSpPr>
        <p:spPr>
          <a:xfrm>
            <a:off x="948267" y="2562697"/>
            <a:ext cx="5293784" cy="3238755"/>
          </a:xfrm>
        </p:spPr>
        <p:txBody>
          <a:bodyPr wrap="none"/>
          <a:lstStyle>
            <a:lvl1pPr>
              <a:buFontTx/>
              <a:buNone/>
              <a:defRPr/>
            </a:lvl1pPr>
          </a:lstStyle>
          <a:p>
            <a:r>
              <a:rPr lang="en-US"/>
              <a:t>Click icon to add chart</a:t>
            </a:r>
          </a:p>
        </p:txBody>
      </p:sp>
      <p:sp>
        <p:nvSpPr>
          <p:cNvPr id="2" name="Title 1"/>
          <p:cNvSpPr>
            <a:spLocks noGrp="1"/>
          </p:cNvSpPr>
          <p:nvPr userDrawn="1">
            <p:ph type="title" hasCustomPrompt="1"/>
          </p:nvPr>
        </p:nvSpPr>
        <p:spPr>
          <a:xfrm>
            <a:off x="792480" y="472282"/>
            <a:ext cx="10874587" cy="571500"/>
          </a:xfrm>
        </p:spPr>
        <p:txBody>
          <a:bodyPr wrap="square"/>
          <a:lstStyle>
            <a:lvl1pPr>
              <a:defRPr b="1" baseline="0"/>
            </a:lvl1pPr>
          </a:lstStyle>
          <a:p>
            <a:r>
              <a:rPr lang="en-US"/>
              <a:t>CLICK TO EDIT MASTER TITLE STYLE</a:t>
            </a:r>
          </a:p>
        </p:txBody>
      </p:sp>
      <p:sp>
        <p:nvSpPr>
          <p:cNvPr id="16" name="Text Placeholder 2"/>
          <p:cNvSpPr>
            <a:spLocks noGrp="1"/>
          </p:cNvSpPr>
          <p:nvPr userDrawn="1">
            <p:ph type="body" idx="13" hasCustomPrompt="1"/>
          </p:nvPr>
        </p:nvSpPr>
        <p:spPr>
          <a:xfrm>
            <a:off x="792480" y="1093171"/>
            <a:ext cx="10880429" cy="315119"/>
          </a:xfrm>
        </p:spPr>
        <p:txBody>
          <a:bodyPr wrap="square" tIns="0" bIns="0" anchor="t" anchorCtr="0"/>
          <a:lstStyle>
            <a:lvl1pPr marL="0" indent="0">
              <a:spcBef>
                <a:spcPts val="0"/>
              </a:spcBef>
              <a:buNone/>
              <a:defRPr sz="2400"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4" name="Chart Placeholder 12"/>
          <p:cNvSpPr>
            <a:spLocks noGrp="1"/>
          </p:cNvSpPr>
          <p:nvPr>
            <p:ph type="chart" sz="quarter" idx="18"/>
          </p:nvPr>
        </p:nvSpPr>
        <p:spPr>
          <a:xfrm>
            <a:off x="6483349" y="2562697"/>
            <a:ext cx="5293784" cy="3238755"/>
          </a:xfrm>
        </p:spPr>
        <p:txBody>
          <a:bodyPr wrap="none"/>
          <a:lstStyle>
            <a:lvl1pPr>
              <a:buFontTx/>
              <a:buNone/>
              <a:defRPr/>
            </a:lvl1pPr>
          </a:lstStyle>
          <a:p>
            <a:r>
              <a:rPr lang="en-US"/>
              <a:t>Click icon to add chart</a:t>
            </a:r>
          </a:p>
        </p:txBody>
      </p:sp>
      <p:sp>
        <p:nvSpPr>
          <p:cNvPr id="15" name="Text Placeholder 2"/>
          <p:cNvSpPr>
            <a:spLocks noGrp="1"/>
          </p:cNvSpPr>
          <p:nvPr>
            <p:ph type="body" idx="19"/>
          </p:nvPr>
        </p:nvSpPr>
        <p:spPr>
          <a:xfrm>
            <a:off x="6348888" y="1755649"/>
            <a:ext cx="5449571" cy="177007"/>
          </a:xfrm>
        </p:spPr>
        <p:txBody>
          <a:bodyPr wrap="square" tIns="0" bIns="0" anchor="t" anchorCtr="0"/>
          <a:lstStyle>
            <a:lvl1pPr marL="0" indent="0">
              <a:spcBef>
                <a:spcPts val="0"/>
              </a:spcBef>
              <a:buNone/>
              <a:defRPr sz="1600" b="0" baseline="0">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7" name="Text Placeholder 2"/>
          <p:cNvSpPr>
            <a:spLocks noGrp="1"/>
          </p:cNvSpPr>
          <p:nvPr>
            <p:ph type="body" idx="15"/>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9" name="Picture 8" descr="Green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16"/>
            <a:ext cx="235643" cy="6858000"/>
          </a:xfrm>
          <a:prstGeom prst="rect">
            <a:avLst/>
          </a:prstGeom>
        </p:spPr>
      </p:pic>
      <p:sp>
        <p:nvSpPr>
          <p:cNvPr id="11"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143038835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5_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817360" y="2242693"/>
            <a:ext cx="10155936" cy="3462339"/>
          </a:xfrm>
        </p:spPr>
        <p:txBody>
          <a:bodyPr/>
          <a:lstStyle>
            <a:lvl1pPr marL="0" indent="0">
              <a:buFontTx/>
              <a:buNone/>
              <a:defRPr>
                <a:solidFill>
                  <a:schemeClr val="tx2"/>
                </a:solidFill>
              </a:defRPr>
            </a:lvl1pPr>
          </a:lstStyle>
          <a:p>
            <a:r>
              <a:rPr lang="en-US"/>
              <a:t>Click icon to add table</a:t>
            </a:r>
          </a:p>
        </p:txBody>
      </p:sp>
      <p:sp>
        <p:nvSpPr>
          <p:cNvPr id="4" name="Title 3"/>
          <p:cNvSpPr>
            <a:spLocks noGrp="1"/>
          </p:cNvSpPr>
          <p:nvPr>
            <p:ph type="title" hasCustomPrompt="1"/>
          </p:nvPr>
        </p:nvSpPr>
        <p:spPr>
          <a:xfrm>
            <a:off x="792480" y="472282"/>
            <a:ext cx="10874587" cy="571500"/>
          </a:xfrm>
        </p:spPr>
        <p:txBody>
          <a:bodyPr wrap="square"/>
          <a:lstStyle>
            <a:lvl1pPr>
              <a:defRPr b="1" baseline="0">
                <a:solidFill>
                  <a:schemeClr val="tx2"/>
                </a:solidFill>
              </a:defRPr>
            </a:lvl1pPr>
          </a:lstStyle>
          <a:p>
            <a:r>
              <a:rPr lang="en-US"/>
              <a:t>CLICK TO EDIT MASTER TITLE STYLE</a:t>
            </a:r>
          </a:p>
        </p:txBody>
      </p:sp>
      <p:sp>
        <p:nvSpPr>
          <p:cNvPr id="11" name="Text Placeholder 2"/>
          <p:cNvSpPr>
            <a:spLocks noGrp="1"/>
          </p:cNvSpPr>
          <p:nvPr>
            <p:ph type="body" idx="15" hasCustomPrompt="1"/>
          </p:nvPr>
        </p:nvSpPr>
        <p:spPr>
          <a:xfrm>
            <a:off x="792480" y="1093171"/>
            <a:ext cx="10880429" cy="315119"/>
          </a:xfrm>
        </p:spPr>
        <p:txBody>
          <a:bodyPr wrap="square" tIns="0" bIns="0" anchor="t" anchorCtr="0"/>
          <a:lstStyle>
            <a:lvl1pPr marL="0" indent="0">
              <a:spcBef>
                <a:spcPts val="0"/>
              </a:spcBef>
              <a:buNone/>
              <a:defRPr sz="2400"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2" name="Text Placeholder 2"/>
          <p:cNvSpPr>
            <a:spLocks noGrp="1"/>
          </p:cNvSpPr>
          <p:nvPr>
            <p:ph type="body" idx="16"/>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7" name="Picture 6" descr="Green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16"/>
            <a:ext cx="235643" cy="6858000"/>
          </a:xfrm>
          <a:prstGeom prst="rect">
            <a:avLst/>
          </a:prstGeom>
        </p:spPr>
      </p:pic>
      <p:sp>
        <p:nvSpPr>
          <p:cNvPr id="9"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271165422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6_Quote White">
    <p:spTree>
      <p:nvGrpSpPr>
        <p:cNvPr id="1" name=""/>
        <p:cNvGrpSpPr/>
        <p:nvPr/>
      </p:nvGrpSpPr>
      <p:grpSpPr>
        <a:xfrm>
          <a:off x="0" y="0"/>
          <a:ext cx="0" cy="0"/>
          <a:chOff x="0" y="0"/>
          <a:chExt cx="0" cy="0"/>
        </a:xfrm>
      </p:grpSpPr>
      <p:sp>
        <p:nvSpPr>
          <p:cNvPr id="9" name="Title 1"/>
          <p:cNvSpPr>
            <a:spLocks noGrp="1"/>
          </p:cNvSpPr>
          <p:nvPr>
            <p:ph type="title"/>
          </p:nvPr>
        </p:nvSpPr>
        <p:spPr>
          <a:xfrm>
            <a:off x="2639271" y="2650067"/>
            <a:ext cx="9305080" cy="585216"/>
          </a:xfrm>
        </p:spPr>
        <p:txBody>
          <a:bodyPr wrap="square" anchor="t">
            <a:normAutofit/>
          </a:bodyPr>
          <a:lstStyle>
            <a:lvl1pPr algn="l">
              <a:defRPr sz="4267" b="1" cap="all">
                <a:solidFill>
                  <a:schemeClr val="tx2"/>
                </a:solidFill>
              </a:defRPr>
            </a:lvl1pPr>
          </a:lstStyle>
          <a:p>
            <a:r>
              <a:rPr lang="en-US"/>
              <a:t>Click to edit Master title style</a:t>
            </a:r>
          </a:p>
        </p:txBody>
      </p:sp>
      <p:sp>
        <p:nvSpPr>
          <p:cNvPr id="10" name="Text Placeholder 5"/>
          <p:cNvSpPr>
            <a:spLocks noGrp="1"/>
          </p:cNvSpPr>
          <p:nvPr>
            <p:ph type="body" sz="quarter" idx="10" hasCustomPrompt="1"/>
          </p:nvPr>
        </p:nvSpPr>
        <p:spPr>
          <a:xfrm>
            <a:off x="2641600" y="4116320"/>
            <a:ext cx="9302496" cy="711200"/>
          </a:xfrm>
        </p:spPr>
        <p:txBody>
          <a:bodyPr/>
          <a:lstStyle>
            <a:lvl1pPr marL="0" indent="0">
              <a:buNone/>
              <a:defRPr b="0">
                <a:solidFill>
                  <a:schemeClr val="tx2"/>
                </a:solidFill>
              </a:defRPr>
            </a:lvl1pPr>
            <a:lvl2pPr marL="601118" indent="0">
              <a:buNone/>
              <a:defRPr/>
            </a:lvl2pPr>
            <a:lvl3pPr marL="1219170" indent="0">
              <a:buNone/>
              <a:defRPr/>
            </a:lvl3pPr>
            <a:lvl4pPr marL="1828754" indent="0">
              <a:buNone/>
              <a:defRPr/>
            </a:lvl4pPr>
            <a:lvl5pPr marL="2438339" indent="0">
              <a:buNone/>
              <a:defRPr/>
            </a:lvl5pPr>
          </a:lstStyle>
          <a:p>
            <a:pPr lvl="0"/>
            <a:r>
              <a:rPr lang="en-US"/>
              <a:t>CLICK TO EDIT MASTER TEXT STYLES</a:t>
            </a:r>
          </a:p>
        </p:txBody>
      </p:sp>
      <p:pic>
        <p:nvPicPr>
          <p:cNvPr id="4" name="Picture 3" descr="Green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16"/>
            <a:ext cx="235643" cy="6858000"/>
          </a:xfrm>
          <a:prstGeom prst="rect">
            <a:avLst/>
          </a:prstGeom>
        </p:spPr>
      </p:pic>
      <p:sp>
        <p:nvSpPr>
          <p:cNvPr id="6"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335058029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47_Quote Texture GREEN">
    <p:spTree>
      <p:nvGrpSpPr>
        <p:cNvPr id="1" name=""/>
        <p:cNvGrpSpPr/>
        <p:nvPr/>
      </p:nvGrpSpPr>
      <p:grpSpPr>
        <a:xfrm>
          <a:off x="0" y="0"/>
          <a:ext cx="0" cy="0"/>
          <a:chOff x="0" y="0"/>
          <a:chExt cx="0" cy="0"/>
        </a:xfrm>
      </p:grpSpPr>
      <p:pic>
        <p:nvPicPr>
          <p:cNvPr id="2" name="Picture 1" descr="Green.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388" cy="6858000"/>
          </a:xfrm>
          <a:prstGeom prst="rect">
            <a:avLst/>
          </a:prstGeom>
        </p:spPr>
      </p:pic>
      <p:sp>
        <p:nvSpPr>
          <p:cNvPr id="3" name="Title 1"/>
          <p:cNvSpPr>
            <a:spLocks noGrp="1"/>
          </p:cNvSpPr>
          <p:nvPr>
            <p:ph type="title"/>
          </p:nvPr>
        </p:nvSpPr>
        <p:spPr>
          <a:xfrm>
            <a:off x="2639271" y="2650067"/>
            <a:ext cx="9305080" cy="585216"/>
          </a:xfrm>
        </p:spPr>
        <p:txBody>
          <a:bodyPr wrap="square" anchor="t">
            <a:normAutofit/>
          </a:bodyPr>
          <a:lstStyle>
            <a:lvl1pPr algn="l">
              <a:defRPr sz="4267" b="1" cap="all">
                <a:solidFill>
                  <a:schemeClr val="bg1"/>
                </a:solidFill>
              </a:defRPr>
            </a:lvl1pPr>
          </a:lstStyle>
          <a:p>
            <a:r>
              <a:rPr lang="en-US"/>
              <a:t>Click to edit Master title style</a:t>
            </a:r>
          </a:p>
        </p:txBody>
      </p:sp>
      <p:sp>
        <p:nvSpPr>
          <p:cNvPr id="4" name="Text Placeholder 5"/>
          <p:cNvSpPr>
            <a:spLocks noGrp="1"/>
          </p:cNvSpPr>
          <p:nvPr>
            <p:ph type="body" sz="quarter" idx="10" hasCustomPrompt="1"/>
          </p:nvPr>
        </p:nvSpPr>
        <p:spPr>
          <a:xfrm>
            <a:off x="2641600" y="4116320"/>
            <a:ext cx="9302496" cy="711200"/>
          </a:xfrm>
        </p:spPr>
        <p:txBody>
          <a:bodyPr/>
          <a:lstStyle>
            <a:lvl1pPr marL="0" indent="0">
              <a:buNone/>
              <a:defRPr b="0">
                <a:solidFill>
                  <a:schemeClr val="bg1"/>
                </a:solidFill>
              </a:defRPr>
            </a:lvl1pPr>
            <a:lvl2pPr marL="601118" indent="0">
              <a:buNone/>
              <a:defRPr/>
            </a:lvl2pPr>
            <a:lvl3pPr marL="1219170" indent="0">
              <a:buNone/>
              <a:defRPr/>
            </a:lvl3pPr>
            <a:lvl4pPr marL="1828754" indent="0">
              <a:buNone/>
              <a:defRPr/>
            </a:lvl4pPr>
            <a:lvl5pPr marL="2438339" indent="0">
              <a:buNone/>
              <a:defRPr/>
            </a:lvl5pPr>
          </a:lstStyle>
          <a:p>
            <a:pPr lvl="0"/>
            <a:r>
              <a:rPr lang="en-US"/>
              <a:t>CLICK TO EDIT MASTER TEXT STYLES</a:t>
            </a:r>
          </a:p>
        </p:txBody>
      </p:sp>
      <p:sp>
        <p:nvSpPr>
          <p:cNvPr id="6" name="Rectangle 10"/>
          <p:cNvSpPr>
            <a:spLocks noChangeArrowheads="1"/>
          </p:cNvSpPr>
          <p:nvPr userDrawn="1"/>
        </p:nvSpPr>
        <p:spPr bwMode="gray">
          <a:xfrm>
            <a:off x="342429" y="6535579"/>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1219170" eaLnBrk="1" fontAlgn="auto" latinLnBrk="0" hangingPunct="1">
              <a:lnSpc>
                <a:spcPct val="100000"/>
              </a:lnSpc>
              <a:spcBef>
                <a:spcPct val="500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cs typeface="Calibri" charset="0"/>
              </a:rPr>
              <a:t>Copyright © 2018 The Nielsen Company. Confidential and proprietary.</a:t>
            </a:r>
          </a:p>
        </p:txBody>
      </p:sp>
      <p:pic>
        <p:nvPicPr>
          <p:cNvPr id="7" name="Picture 6" descr="Nielsen_Wordmark_White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3667" y="177802"/>
            <a:ext cx="872067" cy="309109"/>
          </a:xfrm>
          <a:prstGeom prst="rect">
            <a:avLst/>
          </a:prstGeom>
        </p:spPr>
      </p:pic>
      <p:sp>
        <p:nvSpPr>
          <p:cNvPr id="8" name="Text Box 17"/>
          <p:cNvSpPr txBox="1">
            <a:spLocks noChangeArrowheads="1"/>
          </p:cNvSpPr>
          <p:nvPr userDrawn="1"/>
        </p:nvSpPr>
        <p:spPr bwMode="auto">
          <a:xfrm>
            <a:off x="11837005" y="6577260"/>
            <a:ext cx="187552" cy="184666"/>
          </a:xfrm>
          <a:prstGeom prst="rect">
            <a:avLst/>
          </a:prstGeom>
          <a:noFill/>
          <a:ln w="9525">
            <a:noFill/>
            <a:miter lim="800000"/>
            <a:headEnd/>
            <a:tailEnd/>
          </a:ln>
          <a:effectLst/>
        </p:spPr>
        <p:txBody>
          <a:bodyPr wrap="none" lIns="0" tIns="0" rIns="0" bIns="0" anchor="ctr" anchorCtr="0">
            <a:spAutoFit/>
          </a:bodyPr>
          <a:lstStyle/>
          <a:p>
            <a:pPr algn="ctr" defTabSz="1219170">
              <a:spcBef>
                <a:spcPts val="0"/>
              </a:spcBef>
            </a:pPr>
            <a:fld id="{0D7D805D-F6E5-43ED-9D8A-77676030D49C}" type="slidenum">
              <a:rPr lang="en-US" sz="1200" b="0">
                <a:solidFill>
                  <a:schemeClr val="bg1"/>
                </a:solidFill>
              </a:rPr>
              <a:pPr algn="ctr" defTabSz="1219170">
                <a:spcBef>
                  <a:spcPts val="0"/>
                </a:spcBef>
              </a:pPr>
              <a:t>‹#›</a:t>
            </a:fld>
            <a:endParaRPr lang="en-US" sz="1200" b="0">
              <a:solidFill>
                <a:schemeClr val="bg1"/>
              </a:solidFill>
            </a:endParaRPr>
          </a:p>
        </p:txBody>
      </p:sp>
    </p:spTree>
    <p:extLst>
      <p:ext uri="{BB962C8B-B14F-4D97-AF65-F5344CB8AC3E}">
        <p14:creationId xmlns:p14="http://schemas.microsoft.com/office/powerpoint/2010/main" val="414216761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48_Divid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016"/>
            <a:ext cx="12188388" cy="6855968"/>
          </a:xfrm>
          <a:prstGeom prst="rect">
            <a:avLst/>
          </a:prstGeom>
        </p:spPr>
      </p:pic>
      <p:pic>
        <p:nvPicPr>
          <p:cNvPr id="8" name="Picture 7" descr="Green strip.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016"/>
            <a:ext cx="235643" cy="6858000"/>
          </a:xfrm>
          <a:prstGeom prst="rect">
            <a:avLst/>
          </a:prstGeom>
        </p:spPr>
      </p:pic>
      <p:sp>
        <p:nvSpPr>
          <p:cNvPr id="7"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
        <p:nvSpPr>
          <p:cNvPr id="11" name="Text Box 17"/>
          <p:cNvSpPr txBox="1">
            <a:spLocks noChangeArrowheads="1"/>
          </p:cNvSpPr>
          <p:nvPr userDrawn="1"/>
        </p:nvSpPr>
        <p:spPr bwMode="auto">
          <a:xfrm>
            <a:off x="11837005" y="6577260"/>
            <a:ext cx="187552" cy="184666"/>
          </a:xfrm>
          <a:prstGeom prst="rect">
            <a:avLst/>
          </a:prstGeom>
          <a:noFill/>
          <a:ln w="9525">
            <a:noFill/>
            <a:miter lim="800000"/>
            <a:headEnd/>
            <a:tailEnd/>
          </a:ln>
          <a:effectLst/>
        </p:spPr>
        <p:txBody>
          <a:bodyPr wrap="none" lIns="0" tIns="0" rIns="0" bIns="0" anchor="ctr" anchorCtr="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fld id="{0D7D805D-F6E5-43ED-9D8A-77676030D49C}" type="slidenum">
              <a:rPr kumimoji="0" lang="en-US" sz="1200" b="0" i="0" u="none" strike="noStrike" kern="0" cap="none" spc="0" normalizeH="0" baseline="0" noProof="0">
                <a:ln>
                  <a:noFill/>
                </a:ln>
                <a:solidFill>
                  <a:schemeClr val="bg1"/>
                </a:solidFill>
                <a:effectLst/>
                <a:uLnTx/>
                <a:uFillTx/>
              </a:rPr>
              <a:pPr marL="0" marR="0" lvl="0" indent="0" algn="ctr" defTabSz="121917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chemeClr val="bg1"/>
              </a:solidFill>
              <a:effectLst/>
              <a:uLnTx/>
              <a:uFillTx/>
            </a:endParaRPr>
          </a:p>
        </p:txBody>
      </p:sp>
      <p:sp>
        <p:nvSpPr>
          <p:cNvPr id="10" name="Title 1"/>
          <p:cNvSpPr>
            <a:spLocks noGrp="1"/>
          </p:cNvSpPr>
          <p:nvPr>
            <p:ph type="title"/>
          </p:nvPr>
        </p:nvSpPr>
        <p:spPr>
          <a:xfrm>
            <a:off x="447040" y="691496"/>
            <a:ext cx="10728960" cy="585216"/>
          </a:xfrm>
        </p:spPr>
        <p:txBody>
          <a:bodyPr wrap="square" anchor="t">
            <a:noAutofit/>
          </a:bodyPr>
          <a:lstStyle>
            <a:lvl1pPr algn="l">
              <a:defRPr sz="6667" b="1" cap="all">
                <a:solidFill>
                  <a:schemeClr val="tx2"/>
                </a:solidFill>
              </a:defRPr>
            </a:lvl1pPr>
          </a:lstStyle>
          <a:p>
            <a:r>
              <a:rPr lang="en-US"/>
              <a:t>Click to edit Master title style</a:t>
            </a:r>
          </a:p>
        </p:txBody>
      </p:sp>
      <p:pic>
        <p:nvPicPr>
          <p:cNvPr id="9" name="Picture 8" descr="Nielsen_Wordmark_White_RGB.e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33667" y="177802"/>
            <a:ext cx="872067" cy="309109"/>
          </a:xfrm>
          <a:prstGeom prst="rect">
            <a:avLst/>
          </a:prstGeom>
        </p:spPr>
      </p:pic>
    </p:spTree>
    <p:extLst>
      <p:ext uri="{BB962C8B-B14F-4D97-AF65-F5344CB8AC3E}">
        <p14:creationId xmlns:p14="http://schemas.microsoft.com/office/powerpoint/2010/main" val="350655331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9_Divider White">
    <p:spTree>
      <p:nvGrpSpPr>
        <p:cNvPr id="1" name=""/>
        <p:cNvGrpSpPr/>
        <p:nvPr/>
      </p:nvGrpSpPr>
      <p:grpSpPr>
        <a:xfrm>
          <a:off x="0" y="0"/>
          <a:ext cx="0" cy="0"/>
          <a:chOff x="0" y="0"/>
          <a:chExt cx="0" cy="0"/>
        </a:xfrm>
      </p:grpSpPr>
      <p:pic>
        <p:nvPicPr>
          <p:cNvPr id="3" name="Picture 2" descr="Green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16"/>
            <a:ext cx="235643" cy="6858000"/>
          </a:xfrm>
          <a:prstGeom prst="rect">
            <a:avLst/>
          </a:prstGeom>
        </p:spPr>
      </p:pic>
      <p:sp>
        <p:nvSpPr>
          <p:cNvPr id="5"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
        <p:nvSpPr>
          <p:cNvPr id="6" name="Title 1"/>
          <p:cNvSpPr>
            <a:spLocks noGrp="1"/>
          </p:cNvSpPr>
          <p:nvPr>
            <p:ph type="title"/>
          </p:nvPr>
        </p:nvSpPr>
        <p:spPr>
          <a:xfrm>
            <a:off x="406400" y="2752912"/>
            <a:ext cx="10728960" cy="585216"/>
          </a:xfrm>
        </p:spPr>
        <p:txBody>
          <a:bodyPr wrap="square" anchor="t">
            <a:noAutofit/>
          </a:bodyPr>
          <a:lstStyle>
            <a:lvl1pPr algn="l">
              <a:defRPr sz="6667" b="1" cap="all">
                <a:solidFill>
                  <a:srgbClr val="000000"/>
                </a:solidFill>
              </a:defRPr>
            </a:lvl1pPr>
          </a:lstStyle>
          <a:p>
            <a:r>
              <a:rPr lang="en-US"/>
              <a:t>Click to edit Master title style</a:t>
            </a:r>
          </a:p>
        </p:txBody>
      </p:sp>
    </p:spTree>
    <p:extLst>
      <p:ext uri="{BB962C8B-B14F-4D97-AF65-F5344CB8AC3E}">
        <p14:creationId xmlns:p14="http://schemas.microsoft.com/office/powerpoint/2010/main" val="24585944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50_Divider Texture GREEN">
    <p:spTree>
      <p:nvGrpSpPr>
        <p:cNvPr id="1" name=""/>
        <p:cNvGrpSpPr/>
        <p:nvPr/>
      </p:nvGrpSpPr>
      <p:grpSpPr>
        <a:xfrm>
          <a:off x="0" y="0"/>
          <a:ext cx="0" cy="0"/>
          <a:chOff x="0" y="0"/>
          <a:chExt cx="0" cy="0"/>
        </a:xfrm>
      </p:grpSpPr>
      <p:pic>
        <p:nvPicPr>
          <p:cNvPr id="2" name="Picture 1" descr="Green.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13" y="0"/>
            <a:ext cx="12188388" cy="6858000"/>
          </a:xfrm>
          <a:prstGeom prst="rect">
            <a:avLst/>
          </a:prstGeom>
        </p:spPr>
      </p:pic>
      <p:sp>
        <p:nvSpPr>
          <p:cNvPr id="4" name="Rectangle 10"/>
          <p:cNvSpPr>
            <a:spLocks noChangeArrowheads="1"/>
          </p:cNvSpPr>
          <p:nvPr userDrawn="1"/>
        </p:nvSpPr>
        <p:spPr bwMode="gray">
          <a:xfrm>
            <a:off x="346041" y="6535579"/>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1219170" eaLnBrk="1" fontAlgn="auto" latinLnBrk="0" hangingPunct="1">
              <a:lnSpc>
                <a:spcPct val="100000"/>
              </a:lnSpc>
              <a:spcBef>
                <a:spcPct val="500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cs typeface="Calibri" charset="0"/>
              </a:rPr>
              <a:t>Copyright © 2018 The Nielsen Company. Confidential and proprietary.</a:t>
            </a:r>
          </a:p>
        </p:txBody>
      </p:sp>
      <p:sp>
        <p:nvSpPr>
          <p:cNvPr id="6" name="Title 1"/>
          <p:cNvSpPr>
            <a:spLocks noGrp="1"/>
          </p:cNvSpPr>
          <p:nvPr>
            <p:ph type="title"/>
          </p:nvPr>
        </p:nvSpPr>
        <p:spPr>
          <a:xfrm>
            <a:off x="406400" y="2752912"/>
            <a:ext cx="10728960" cy="585216"/>
          </a:xfrm>
        </p:spPr>
        <p:txBody>
          <a:bodyPr wrap="square" anchor="t">
            <a:noAutofit/>
          </a:bodyPr>
          <a:lstStyle>
            <a:lvl1pPr algn="l">
              <a:defRPr sz="6667" b="1" cap="all">
                <a:solidFill>
                  <a:srgbClr val="FFFFFF"/>
                </a:solidFill>
              </a:defRPr>
            </a:lvl1pPr>
          </a:lstStyle>
          <a:p>
            <a:r>
              <a:rPr lang="en-US"/>
              <a:t>Click to edit Master title style</a:t>
            </a:r>
          </a:p>
        </p:txBody>
      </p:sp>
      <p:pic>
        <p:nvPicPr>
          <p:cNvPr id="7" name="Picture 6" descr="Nielsen_Wordmark_White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3667" y="177802"/>
            <a:ext cx="872067" cy="309109"/>
          </a:xfrm>
          <a:prstGeom prst="rect">
            <a:avLst/>
          </a:prstGeom>
        </p:spPr>
      </p:pic>
      <p:sp>
        <p:nvSpPr>
          <p:cNvPr id="8" name="Text Box 17"/>
          <p:cNvSpPr txBox="1">
            <a:spLocks noChangeArrowheads="1"/>
          </p:cNvSpPr>
          <p:nvPr userDrawn="1"/>
        </p:nvSpPr>
        <p:spPr bwMode="auto">
          <a:xfrm>
            <a:off x="11837005" y="6577260"/>
            <a:ext cx="187552" cy="184666"/>
          </a:xfrm>
          <a:prstGeom prst="rect">
            <a:avLst/>
          </a:prstGeom>
          <a:noFill/>
          <a:ln w="9525">
            <a:noFill/>
            <a:miter lim="800000"/>
            <a:headEnd/>
            <a:tailEnd/>
          </a:ln>
          <a:effectLst/>
        </p:spPr>
        <p:txBody>
          <a:bodyPr wrap="none" lIns="0" tIns="0" rIns="0" bIns="0" anchor="ctr" anchorCtr="0">
            <a:spAutoFit/>
          </a:bodyPr>
          <a:lstStyle/>
          <a:p>
            <a:pPr algn="ctr" defTabSz="1219170">
              <a:spcBef>
                <a:spcPts val="0"/>
              </a:spcBef>
            </a:pPr>
            <a:fld id="{0D7D805D-F6E5-43ED-9D8A-77676030D49C}" type="slidenum">
              <a:rPr lang="en-US" sz="1200" b="0">
                <a:solidFill>
                  <a:schemeClr val="bg1"/>
                </a:solidFill>
              </a:rPr>
              <a:pPr algn="ctr" defTabSz="1219170">
                <a:spcBef>
                  <a:spcPts val="0"/>
                </a:spcBef>
              </a:pPr>
              <a:t>‹#›</a:t>
            </a:fld>
            <a:endParaRPr lang="en-US" sz="1200" b="0">
              <a:solidFill>
                <a:schemeClr val="bg1"/>
              </a:solidFill>
            </a:endParaRPr>
          </a:p>
        </p:txBody>
      </p:sp>
    </p:spTree>
    <p:extLst>
      <p:ext uri="{BB962C8B-B14F-4D97-AF65-F5344CB8AC3E}">
        <p14:creationId xmlns:p14="http://schemas.microsoft.com/office/powerpoint/2010/main" val="285679922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52_End Slide Full Logo GREEN">
    <p:spTree>
      <p:nvGrpSpPr>
        <p:cNvPr id="1" name=""/>
        <p:cNvGrpSpPr/>
        <p:nvPr/>
      </p:nvGrpSpPr>
      <p:grpSpPr>
        <a:xfrm>
          <a:off x="0" y="0"/>
          <a:ext cx="0" cy="0"/>
          <a:chOff x="0" y="0"/>
          <a:chExt cx="0" cy="0"/>
        </a:xfrm>
      </p:grpSpPr>
      <p:pic>
        <p:nvPicPr>
          <p:cNvPr id="8" name="Picture 7" descr="Green.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388" cy="6858000"/>
          </a:xfrm>
          <a:prstGeom prst="rect">
            <a:avLst/>
          </a:prstGeom>
        </p:spPr>
      </p:pic>
      <p:sp>
        <p:nvSpPr>
          <p:cNvPr id="9" name="Rectangle 10"/>
          <p:cNvSpPr>
            <a:spLocks noChangeArrowheads="1"/>
          </p:cNvSpPr>
          <p:nvPr userDrawn="1"/>
        </p:nvSpPr>
        <p:spPr bwMode="gray">
          <a:xfrm>
            <a:off x="341944" y="6535579"/>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algn="ctr" defTabSz="1219170" eaLnBrk="1" fontAlgn="auto" latinLnBrk="0" hangingPunct="1">
              <a:lnSpc>
                <a:spcPct val="100000"/>
              </a:lnSpc>
              <a:spcBef>
                <a:spcPct val="500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cs typeface="Calibri" charset="0"/>
              </a:rPr>
              <a:t>Copyright © 2018 The Nielsen Company. Confidential and proprietary.</a:t>
            </a:r>
          </a:p>
        </p:txBody>
      </p:sp>
      <p:pic>
        <p:nvPicPr>
          <p:cNvPr id="5" name="Picture 4" descr="Nielsen_Wordmark_White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9894" y="2848080"/>
            <a:ext cx="3014013" cy="1068333"/>
          </a:xfrm>
          <a:prstGeom prst="rect">
            <a:avLst/>
          </a:prstGeom>
        </p:spPr>
      </p:pic>
    </p:spTree>
    <p:extLst>
      <p:ext uri="{BB962C8B-B14F-4D97-AF65-F5344CB8AC3E}">
        <p14:creationId xmlns:p14="http://schemas.microsoft.com/office/powerpoint/2010/main" val="243918713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56_Title Full Logo GOLD">
    <p:spTree>
      <p:nvGrpSpPr>
        <p:cNvPr id="1" name=""/>
        <p:cNvGrpSpPr/>
        <p:nvPr/>
      </p:nvGrpSpPr>
      <p:grpSpPr>
        <a:xfrm>
          <a:off x="0" y="0"/>
          <a:ext cx="0" cy="0"/>
          <a:chOff x="0" y="0"/>
          <a:chExt cx="0" cy="0"/>
        </a:xfrm>
      </p:grpSpPr>
      <p:pic>
        <p:nvPicPr>
          <p:cNvPr id="2" name="Picture 1" descr="Orang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388" cy="6858000"/>
          </a:xfrm>
          <a:prstGeom prst="rect">
            <a:avLst/>
          </a:prstGeom>
        </p:spPr>
      </p:pic>
      <p:sp>
        <p:nvSpPr>
          <p:cNvPr id="4" name="Text Placeholder 2"/>
          <p:cNvSpPr>
            <a:spLocks noGrp="1"/>
          </p:cNvSpPr>
          <p:nvPr>
            <p:ph type="body" idx="17"/>
          </p:nvPr>
        </p:nvSpPr>
        <p:spPr>
          <a:xfrm>
            <a:off x="329903" y="5627107"/>
            <a:ext cx="3854751" cy="697395"/>
          </a:xfrm>
        </p:spPr>
        <p:txBody>
          <a:bodyPr wrap="square" anchor="b" anchorCtr="0"/>
          <a:lstStyle>
            <a:lvl1pPr marL="0" indent="0" algn="l">
              <a:lnSpc>
                <a:spcPct val="100000"/>
              </a:lnSpc>
              <a:spcBef>
                <a:spcPts val="0"/>
              </a:spcBef>
              <a:buNone/>
              <a:defRPr sz="1600" b="0">
                <a:solidFill>
                  <a:srgbClr val="FFFFFF"/>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itle 1"/>
          <p:cNvSpPr>
            <a:spLocks noGrp="1"/>
          </p:cNvSpPr>
          <p:nvPr>
            <p:ph type="ctrTitle" hasCustomPrompt="1"/>
          </p:nvPr>
        </p:nvSpPr>
        <p:spPr>
          <a:xfrm>
            <a:off x="323772" y="2816352"/>
            <a:ext cx="9226629" cy="1310219"/>
          </a:xfrm>
        </p:spPr>
        <p:txBody>
          <a:bodyPr wrap="square" tIns="0" bIns="0">
            <a:noAutofit/>
          </a:bodyPr>
          <a:lstStyle>
            <a:lvl1pPr algn="l">
              <a:lnSpc>
                <a:spcPct val="90000"/>
              </a:lnSpc>
              <a:tabLst>
                <a:tab pos="677316" algn="l"/>
              </a:tabLst>
              <a:defRPr sz="5600" b="1" cap="all" baseline="0">
                <a:solidFill>
                  <a:schemeClr val="bg1"/>
                </a:solidFill>
              </a:defRPr>
            </a:lvl1pPr>
          </a:lstStyle>
          <a:p>
            <a:r>
              <a:rPr lang="en-US"/>
              <a:t>CLICK TO EDIT MASTER TITLE STYLE</a:t>
            </a:r>
          </a:p>
        </p:txBody>
      </p:sp>
      <p:sp>
        <p:nvSpPr>
          <p:cNvPr id="6" name="Rectangle 10"/>
          <p:cNvSpPr>
            <a:spLocks noChangeArrowheads="1"/>
          </p:cNvSpPr>
          <p:nvPr userDrawn="1"/>
        </p:nvSpPr>
        <p:spPr bwMode="gray">
          <a:xfrm>
            <a:off x="342429" y="6535579"/>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1219170" eaLnBrk="1" fontAlgn="auto" latinLnBrk="0" hangingPunct="1">
              <a:lnSpc>
                <a:spcPct val="100000"/>
              </a:lnSpc>
              <a:spcBef>
                <a:spcPct val="500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cs typeface="Calibri" charset="0"/>
              </a:rPr>
              <a:t>Copyright © 2018 The Nielsen Company. Confidential and proprietary.</a:t>
            </a:r>
          </a:p>
        </p:txBody>
      </p:sp>
      <p:sp>
        <p:nvSpPr>
          <p:cNvPr id="8" name="Subtitle 2"/>
          <p:cNvSpPr>
            <a:spLocks noGrp="1"/>
          </p:cNvSpPr>
          <p:nvPr>
            <p:ph type="subTitle" idx="1" hasCustomPrompt="1"/>
          </p:nvPr>
        </p:nvSpPr>
        <p:spPr>
          <a:xfrm>
            <a:off x="383906" y="4181856"/>
            <a:ext cx="9225724" cy="665163"/>
          </a:xfrm>
        </p:spPr>
        <p:txBody>
          <a:bodyPr wrap="square" tIns="0" bIns="0"/>
          <a:lstStyle>
            <a:lvl1pPr marL="0" indent="0" algn="l">
              <a:lnSpc>
                <a:spcPct val="100000"/>
              </a:lnSpc>
              <a:buNone/>
              <a:defRPr sz="2667" cap="none" baseline="0">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10" name="Picture 9" descr="Nielsen_Wordmark_White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1733" y="470868"/>
            <a:ext cx="1277167" cy="452699"/>
          </a:xfrm>
          <a:prstGeom prst="rect">
            <a:avLst/>
          </a:prstGeom>
        </p:spPr>
      </p:pic>
    </p:spTree>
    <p:extLst>
      <p:ext uri="{BB962C8B-B14F-4D97-AF65-F5344CB8AC3E}">
        <p14:creationId xmlns:p14="http://schemas.microsoft.com/office/powerpoint/2010/main" val="3155324956"/>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016"/>
            <a:ext cx="12188388" cy="6855968"/>
          </a:xfrm>
          <a:prstGeom prst="rect">
            <a:avLst/>
          </a:prstGeom>
        </p:spPr>
      </p:pic>
      <p:sp>
        <p:nvSpPr>
          <p:cNvPr id="5" name="Text Placeholder 2"/>
          <p:cNvSpPr>
            <a:spLocks noGrp="1"/>
          </p:cNvSpPr>
          <p:nvPr>
            <p:ph type="body" idx="17"/>
          </p:nvPr>
        </p:nvSpPr>
        <p:spPr>
          <a:xfrm>
            <a:off x="389561" y="5995544"/>
            <a:ext cx="3854751" cy="697395"/>
          </a:xfrm>
        </p:spPr>
        <p:txBody>
          <a:bodyPr wrap="square" anchor="b" anchorCtr="0"/>
          <a:lstStyle>
            <a:lvl1pPr marL="0" indent="0" algn="l">
              <a:lnSpc>
                <a:spcPct val="100000"/>
              </a:lnSpc>
              <a:spcBef>
                <a:spcPts val="0"/>
              </a:spcBef>
              <a:buNone/>
              <a:defRPr sz="1600" b="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9" name="Picture 8" descr="Orange strip.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10"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
        <p:nvSpPr>
          <p:cNvPr id="14" name="Title 4"/>
          <p:cNvSpPr>
            <a:spLocks noGrp="1"/>
          </p:cNvSpPr>
          <p:nvPr>
            <p:ph type="ctrTitle"/>
          </p:nvPr>
        </p:nvSpPr>
        <p:spPr>
          <a:xfrm>
            <a:off x="395384" y="649320"/>
            <a:ext cx="10507971" cy="865613"/>
          </a:xfrm>
        </p:spPr>
        <p:txBody>
          <a:bodyPr/>
          <a:lstStyle>
            <a:lvl1pPr>
              <a:defRPr b="1"/>
            </a:lvl1pPr>
          </a:lstStyle>
          <a:p>
            <a:r>
              <a:rPr lang="en-US" sz="5600"/>
              <a:t>Headline goes here</a:t>
            </a:r>
          </a:p>
        </p:txBody>
      </p:sp>
      <p:pic>
        <p:nvPicPr>
          <p:cNvPr id="7" name="Picture 6" descr="Nielsen_Wordmark_White_RGB.e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7259" y="197225"/>
            <a:ext cx="1277167" cy="452699"/>
          </a:xfrm>
          <a:prstGeom prst="rect">
            <a:avLst/>
          </a:prstGeom>
        </p:spPr>
      </p:pic>
    </p:spTree>
    <p:extLst>
      <p:ext uri="{BB962C8B-B14F-4D97-AF65-F5344CB8AC3E}">
        <p14:creationId xmlns:p14="http://schemas.microsoft.com/office/powerpoint/2010/main" val="317124889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58_Title Full Logo White">
    <p:spTree>
      <p:nvGrpSpPr>
        <p:cNvPr id="1" name=""/>
        <p:cNvGrpSpPr/>
        <p:nvPr/>
      </p:nvGrpSpPr>
      <p:grpSpPr>
        <a:xfrm>
          <a:off x="0" y="0"/>
          <a:ext cx="0" cy="0"/>
          <a:chOff x="0" y="0"/>
          <a:chExt cx="0" cy="0"/>
        </a:xfrm>
      </p:grpSpPr>
      <p:pic>
        <p:nvPicPr>
          <p:cNvPr id="8" name="Picture 7" descr="Orange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10" name="Title 1"/>
          <p:cNvSpPr>
            <a:spLocks noGrp="1"/>
          </p:cNvSpPr>
          <p:nvPr>
            <p:ph type="ctrTitle" hasCustomPrompt="1"/>
          </p:nvPr>
        </p:nvSpPr>
        <p:spPr>
          <a:xfrm>
            <a:off x="395384" y="2817733"/>
            <a:ext cx="9360205" cy="1310219"/>
          </a:xfrm>
        </p:spPr>
        <p:txBody>
          <a:bodyPr wrap="square" tIns="0" bIns="0">
            <a:noAutofit/>
          </a:bodyPr>
          <a:lstStyle>
            <a:lvl1pPr algn="l">
              <a:lnSpc>
                <a:spcPct val="90000"/>
              </a:lnSpc>
              <a:tabLst>
                <a:tab pos="677316" algn="l"/>
              </a:tabLst>
              <a:defRPr sz="5600" b="1" cap="all" baseline="0">
                <a:solidFill>
                  <a:schemeClr val="tx2"/>
                </a:solidFill>
              </a:defRPr>
            </a:lvl1pPr>
          </a:lstStyle>
          <a:p>
            <a:r>
              <a:rPr lang="en-US"/>
              <a:t>CLICK TO EDIT MASTER TITLE STYLE</a:t>
            </a:r>
          </a:p>
        </p:txBody>
      </p:sp>
      <p:sp>
        <p:nvSpPr>
          <p:cNvPr id="11" name="Subtitle 2"/>
          <p:cNvSpPr>
            <a:spLocks noGrp="1"/>
          </p:cNvSpPr>
          <p:nvPr>
            <p:ph type="subTitle" idx="1" hasCustomPrompt="1"/>
          </p:nvPr>
        </p:nvSpPr>
        <p:spPr>
          <a:xfrm>
            <a:off x="395384" y="4136961"/>
            <a:ext cx="9360205" cy="569896"/>
          </a:xfrm>
        </p:spPr>
        <p:txBody>
          <a:bodyPr wrap="square" tIns="0" bIns="0"/>
          <a:lstStyle>
            <a:lvl1pPr marL="0" indent="0" algn="l">
              <a:lnSpc>
                <a:spcPct val="100000"/>
              </a:lnSpc>
              <a:buNone/>
              <a:defRPr sz="2667" cap="none" baseline="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13" name="Text Placeholder 2"/>
          <p:cNvSpPr>
            <a:spLocks noGrp="1"/>
          </p:cNvSpPr>
          <p:nvPr>
            <p:ph type="body" idx="17"/>
          </p:nvPr>
        </p:nvSpPr>
        <p:spPr>
          <a:xfrm>
            <a:off x="389561" y="5729461"/>
            <a:ext cx="3854751" cy="697395"/>
          </a:xfrm>
        </p:spPr>
        <p:txBody>
          <a:bodyPr wrap="square" anchor="b" anchorCtr="0"/>
          <a:lstStyle>
            <a:lvl1pPr marL="0" indent="0" algn="l">
              <a:lnSpc>
                <a:spcPct val="100000"/>
              </a:lnSpc>
              <a:spcBef>
                <a:spcPts val="0"/>
              </a:spcBef>
              <a:buNone/>
              <a:defRPr sz="1600" b="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6"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pic>
        <p:nvPicPr>
          <p:cNvPr id="12" name="Picture 11" descr="Nielsen_Wordmark_Color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8107" y="306966"/>
            <a:ext cx="1316403" cy="466605"/>
          </a:xfrm>
          <a:prstGeom prst="rect">
            <a:avLst/>
          </a:prstGeom>
        </p:spPr>
      </p:pic>
    </p:spTree>
    <p:extLst>
      <p:ext uri="{BB962C8B-B14F-4D97-AF65-F5344CB8AC3E}">
        <p14:creationId xmlns:p14="http://schemas.microsoft.com/office/powerpoint/2010/main" val="284683921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9_Title and Conten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791633" y="472018"/>
            <a:ext cx="10887456" cy="571500"/>
          </a:xfrm>
        </p:spPr>
        <p:txBody>
          <a:bodyPr>
            <a:noAutofit/>
          </a:bodyPr>
          <a:lstStyle>
            <a:lvl1pPr>
              <a:defRPr b="1" baseline="0">
                <a:solidFill>
                  <a:schemeClr val="tx2"/>
                </a:solidFill>
                <a:latin typeface="Arial"/>
                <a:cs typeface="Arial"/>
              </a:defRPr>
            </a:lvl1pPr>
          </a:lstStyle>
          <a:p>
            <a:r>
              <a:rPr lang="en-US"/>
              <a:t>CLICK TO EDIT MASTER TITLE STYLE</a:t>
            </a:r>
          </a:p>
        </p:txBody>
      </p:sp>
      <p:sp>
        <p:nvSpPr>
          <p:cNvPr id="8" name="Text Placeholder 2"/>
          <p:cNvSpPr>
            <a:spLocks noGrp="1"/>
          </p:cNvSpPr>
          <p:nvPr>
            <p:ph type="body" idx="13" hasCustomPrompt="1"/>
          </p:nvPr>
        </p:nvSpPr>
        <p:spPr>
          <a:xfrm>
            <a:off x="792480" y="1092201"/>
            <a:ext cx="10887456" cy="315119"/>
          </a:xfrm>
        </p:spPr>
        <p:txBody>
          <a:bodyPr wrap="square" tIns="0" bIns="0" anchor="t" anchorCtr="0"/>
          <a:lstStyle>
            <a:lvl1pPr marL="0" indent="0">
              <a:spcBef>
                <a:spcPts val="0"/>
              </a:spcBef>
              <a:buNone/>
              <a:defRPr sz="2400" b="0" baseline="0">
                <a:solidFill>
                  <a:schemeClr val="tx2"/>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Content Placeholder 4"/>
          <p:cNvSpPr>
            <a:spLocks noGrp="1"/>
          </p:cNvSpPr>
          <p:nvPr>
            <p:ph sz="quarter" idx="14"/>
          </p:nvPr>
        </p:nvSpPr>
        <p:spPr>
          <a:xfrm>
            <a:off x="792480" y="1987296"/>
            <a:ext cx="10887456" cy="4079875"/>
          </a:xfrm>
        </p:spPr>
        <p:txBody>
          <a:bodyPr/>
          <a:lstStyle>
            <a:lvl1pPr>
              <a:spcBef>
                <a:spcPts val="1067"/>
              </a:spcBef>
              <a:defRPr>
                <a:solidFill>
                  <a:schemeClr val="tx2"/>
                </a:solidFill>
                <a:latin typeface="Arial"/>
                <a:cs typeface="Arial"/>
              </a:defRPr>
            </a:lvl1pPr>
            <a:lvl2pPr>
              <a:defRPr>
                <a:solidFill>
                  <a:schemeClr val="tx2"/>
                </a:solidFill>
                <a:latin typeface="Arial"/>
                <a:cs typeface="Arial"/>
              </a:defRPr>
            </a:lvl2pPr>
            <a:lvl3pPr>
              <a:defRPr>
                <a:solidFill>
                  <a:schemeClr val="tx2"/>
                </a:solidFill>
                <a:latin typeface="Arial"/>
                <a:cs typeface="Arial"/>
              </a:defRPr>
            </a:lvl3pPr>
            <a:lvl4pPr>
              <a:defRPr>
                <a:solidFill>
                  <a:schemeClr val="tx2"/>
                </a:solidFill>
                <a:latin typeface="Arial"/>
                <a:cs typeface="Arial"/>
              </a:defRPr>
            </a:lvl4pPr>
            <a:lvl5pPr>
              <a:defRPr>
                <a:solidFill>
                  <a:schemeClr val="tx2"/>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idx="15"/>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7" name="Picture 6" descr="Orange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10"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376661005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0_Title onl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792480" y="471311"/>
            <a:ext cx="10888896" cy="578556"/>
          </a:xfrm>
        </p:spPr>
        <p:txBody>
          <a:bodyPr wrap="square">
            <a:noAutofit/>
          </a:bodyPr>
          <a:lstStyle>
            <a:lvl1pPr>
              <a:defRPr b="1" baseline="0">
                <a:solidFill>
                  <a:schemeClr val="tx2"/>
                </a:solidFill>
                <a:latin typeface="+mj-lt"/>
              </a:defRPr>
            </a:lvl1pPr>
          </a:lstStyle>
          <a:p>
            <a:r>
              <a:rPr lang="en-US"/>
              <a:t>CLICK TO EDIT MASTER TITLE STYLE</a:t>
            </a:r>
          </a:p>
        </p:txBody>
      </p:sp>
      <p:sp>
        <p:nvSpPr>
          <p:cNvPr id="5" name="Text Placeholder 2"/>
          <p:cNvSpPr>
            <a:spLocks noGrp="1"/>
          </p:cNvSpPr>
          <p:nvPr>
            <p:ph type="body" idx="15"/>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Text Placeholder 2"/>
          <p:cNvSpPr>
            <a:spLocks noGrp="1"/>
          </p:cNvSpPr>
          <p:nvPr>
            <p:ph type="body" idx="16" hasCustomPrompt="1"/>
          </p:nvPr>
        </p:nvSpPr>
        <p:spPr>
          <a:xfrm>
            <a:off x="792480" y="1092201"/>
            <a:ext cx="10887456" cy="315119"/>
          </a:xfrm>
        </p:spPr>
        <p:txBody>
          <a:bodyPr wrap="square" tIns="0" bIns="0" anchor="t" anchorCtr="0"/>
          <a:lstStyle>
            <a:lvl1pPr marL="0" indent="0">
              <a:spcBef>
                <a:spcPts val="0"/>
              </a:spcBef>
              <a:buNone/>
              <a:defRPr sz="2400" b="0" baseline="0">
                <a:solidFill>
                  <a:schemeClr val="tx2"/>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7" name="Picture 6" descr="Orange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10"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74077526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61_Chart">
    <p:spTree>
      <p:nvGrpSpPr>
        <p:cNvPr id="1" name=""/>
        <p:cNvGrpSpPr/>
        <p:nvPr/>
      </p:nvGrpSpPr>
      <p:grpSpPr>
        <a:xfrm>
          <a:off x="0" y="0"/>
          <a:ext cx="0" cy="0"/>
          <a:chOff x="0" y="0"/>
          <a:chExt cx="0" cy="0"/>
        </a:xfrm>
      </p:grpSpPr>
      <p:sp>
        <p:nvSpPr>
          <p:cNvPr id="7" name="Text Placeholder 2"/>
          <p:cNvSpPr>
            <a:spLocks noGrp="1"/>
          </p:cNvSpPr>
          <p:nvPr userDrawn="1">
            <p:ph type="body" idx="14"/>
          </p:nvPr>
        </p:nvSpPr>
        <p:spPr>
          <a:xfrm>
            <a:off x="792480" y="1770247"/>
            <a:ext cx="10501968" cy="251619"/>
          </a:xfrm>
        </p:spPr>
        <p:txBody>
          <a:bodyPr wrap="square" tIns="0" bIns="0" anchor="t" anchorCtr="0"/>
          <a:lstStyle>
            <a:lvl1pPr marL="0" indent="0">
              <a:spcBef>
                <a:spcPts val="0"/>
              </a:spcBef>
              <a:buNone/>
              <a:defRPr sz="1600" b="0" baseline="0">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3" name="Chart Placeholder 12"/>
          <p:cNvSpPr>
            <a:spLocks noGrp="1"/>
          </p:cNvSpPr>
          <p:nvPr userDrawn="1">
            <p:ph type="chart" sz="quarter" idx="16"/>
          </p:nvPr>
        </p:nvSpPr>
        <p:spPr>
          <a:xfrm>
            <a:off x="788229" y="2688471"/>
            <a:ext cx="10509715" cy="3238755"/>
          </a:xfrm>
        </p:spPr>
        <p:txBody>
          <a:bodyPr wrap="none"/>
          <a:lstStyle>
            <a:lvl1pPr>
              <a:buFontTx/>
              <a:buNone/>
              <a:defRPr>
                <a:solidFill>
                  <a:schemeClr val="tx2"/>
                </a:solidFill>
              </a:defRPr>
            </a:lvl1pPr>
          </a:lstStyle>
          <a:p>
            <a:r>
              <a:rPr lang="en-US"/>
              <a:t>Click icon to add chart</a:t>
            </a:r>
          </a:p>
        </p:txBody>
      </p:sp>
      <p:sp>
        <p:nvSpPr>
          <p:cNvPr id="2" name="Title 1"/>
          <p:cNvSpPr>
            <a:spLocks noGrp="1"/>
          </p:cNvSpPr>
          <p:nvPr userDrawn="1">
            <p:ph type="title" hasCustomPrompt="1"/>
          </p:nvPr>
        </p:nvSpPr>
        <p:spPr>
          <a:xfrm>
            <a:off x="792480" y="472282"/>
            <a:ext cx="10874587" cy="571500"/>
          </a:xfrm>
        </p:spPr>
        <p:txBody>
          <a:bodyPr wrap="square"/>
          <a:lstStyle>
            <a:lvl1pPr>
              <a:defRPr b="1" baseline="0"/>
            </a:lvl1pPr>
          </a:lstStyle>
          <a:p>
            <a:r>
              <a:rPr lang="en-US"/>
              <a:t>CLICK TO EDIT MASTER TITLE STYLE</a:t>
            </a:r>
          </a:p>
        </p:txBody>
      </p:sp>
      <p:sp>
        <p:nvSpPr>
          <p:cNvPr id="16" name="Text Placeholder 2"/>
          <p:cNvSpPr>
            <a:spLocks noGrp="1"/>
          </p:cNvSpPr>
          <p:nvPr userDrawn="1">
            <p:ph type="body" idx="13" hasCustomPrompt="1"/>
          </p:nvPr>
        </p:nvSpPr>
        <p:spPr>
          <a:xfrm>
            <a:off x="792480" y="1093171"/>
            <a:ext cx="10880429" cy="315119"/>
          </a:xfrm>
        </p:spPr>
        <p:txBody>
          <a:bodyPr wrap="square" tIns="0" bIns="0" anchor="t" anchorCtr="0"/>
          <a:lstStyle>
            <a:lvl1pPr marL="0" indent="0">
              <a:spcBef>
                <a:spcPts val="0"/>
              </a:spcBef>
              <a:buNone/>
              <a:defRPr sz="2400"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4" name="Text Placeholder 2"/>
          <p:cNvSpPr>
            <a:spLocks noGrp="1"/>
          </p:cNvSpPr>
          <p:nvPr>
            <p:ph type="body" idx="17"/>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8" name="Picture 7" descr="Orange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10"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314593742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62_Side-by-side">
    <p:spTree>
      <p:nvGrpSpPr>
        <p:cNvPr id="1" name=""/>
        <p:cNvGrpSpPr/>
        <p:nvPr/>
      </p:nvGrpSpPr>
      <p:grpSpPr>
        <a:xfrm>
          <a:off x="0" y="0"/>
          <a:ext cx="0" cy="0"/>
          <a:chOff x="0" y="0"/>
          <a:chExt cx="0" cy="0"/>
        </a:xfrm>
      </p:grpSpPr>
      <p:sp>
        <p:nvSpPr>
          <p:cNvPr id="7" name="Text Placeholder 2"/>
          <p:cNvSpPr>
            <a:spLocks noGrp="1"/>
          </p:cNvSpPr>
          <p:nvPr userDrawn="1">
            <p:ph type="body" idx="14"/>
          </p:nvPr>
        </p:nvSpPr>
        <p:spPr>
          <a:xfrm>
            <a:off x="792480" y="1755649"/>
            <a:ext cx="5449571" cy="177007"/>
          </a:xfrm>
        </p:spPr>
        <p:txBody>
          <a:bodyPr wrap="square" tIns="0" bIns="0" anchor="t" anchorCtr="0"/>
          <a:lstStyle>
            <a:lvl1pPr marL="0" indent="0">
              <a:spcBef>
                <a:spcPts val="0"/>
              </a:spcBef>
              <a:buNone/>
              <a:defRPr sz="1600" b="0" baseline="0">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3" name="Chart Placeholder 12"/>
          <p:cNvSpPr>
            <a:spLocks noGrp="1"/>
          </p:cNvSpPr>
          <p:nvPr userDrawn="1">
            <p:ph type="chart" sz="quarter" idx="16"/>
          </p:nvPr>
        </p:nvSpPr>
        <p:spPr>
          <a:xfrm>
            <a:off x="948267" y="2562697"/>
            <a:ext cx="5293784" cy="3238755"/>
          </a:xfrm>
        </p:spPr>
        <p:txBody>
          <a:bodyPr wrap="none"/>
          <a:lstStyle>
            <a:lvl1pPr>
              <a:buFontTx/>
              <a:buNone/>
              <a:defRPr/>
            </a:lvl1pPr>
          </a:lstStyle>
          <a:p>
            <a:r>
              <a:rPr lang="en-US"/>
              <a:t>Click icon to add chart</a:t>
            </a:r>
          </a:p>
        </p:txBody>
      </p:sp>
      <p:sp>
        <p:nvSpPr>
          <p:cNvPr id="2" name="Title 1"/>
          <p:cNvSpPr>
            <a:spLocks noGrp="1"/>
          </p:cNvSpPr>
          <p:nvPr userDrawn="1">
            <p:ph type="title" hasCustomPrompt="1"/>
          </p:nvPr>
        </p:nvSpPr>
        <p:spPr>
          <a:xfrm>
            <a:off x="792480" y="472282"/>
            <a:ext cx="10874587" cy="571500"/>
          </a:xfrm>
        </p:spPr>
        <p:txBody>
          <a:bodyPr wrap="square"/>
          <a:lstStyle>
            <a:lvl1pPr>
              <a:defRPr b="1" baseline="0"/>
            </a:lvl1pPr>
          </a:lstStyle>
          <a:p>
            <a:r>
              <a:rPr lang="en-US"/>
              <a:t>CLICK TO EDIT MASTER TITLE STYLE</a:t>
            </a:r>
          </a:p>
        </p:txBody>
      </p:sp>
      <p:sp>
        <p:nvSpPr>
          <p:cNvPr id="16" name="Text Placeholder 2"/>
          <p:cNvSpPr>
            <a:spLocks noGrp="1"/>
          </p:cNvSpPr>
          <p:nvPr userDrawn="1">
            <p:ph type="body" idx="13" hasCustomPrompt="1"/>
          </p:nvPr>
        </p:nvSpPr>
        <p:spPr>
          <a:xfrm>
            <a:off x="792480" y="1093171"/>
            <a:ext cx="10880429" cy="315119"/>
          </a:xfrm>
        </p:spPr>
        <p:txBody>
          <a:bodyPr wrap="square" tIns="0" bIns="0" anchor="t" anchorCtr="0"/>
          <a:lstStyle>
            <a:lvl1pPr marL="0" indent="0">
              <a:spcBef>
                <a:spcPts val="0"/>
              </a:spcBef>
              <a:buNone/>
              <a:defRPr sz="2400"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4" name="Chart Placeholder 12"/>
          <p:cNvSpPr>
            <a:spLocks noGrp="1"/>
          </p:cNvSpPr>
          <p:nvPr>
            <p:ph type="chart" sz="quarter" idx="18"/>
          </p:nvPr>
        </p:nvSpPr>
        <p:spPr>
          <a:xfrm>
            <a:off x="6483349" y="2562697"/>
            <a:ext cx="5293784" cy="3238755"/>
          </a:xfrm>
        </p:spPr>
        <p:txBody>
          <a:bodyPr wrap="none"/>
          <a:lstStyle>
            <a:lvl1pPr>
              <a:buFontTx/>
              <a:buNone/>
              <a:defRPr/>
            </a:lvl1pPr>
          </a:lstStyle>
          <a:p>
            <a:r>
              <a:rPr lang="en-US"/>
              <a:t>Click icon to add chart</a:t>
            </a:r>
          </a:p>
        </p:txBody>
      </p:sp>
      <p:sp>
        <p:nvSpPr>
          <p:cNvPr id="15" name="Text Placeholder 2"/>
          <p:cNvSpPr>
            <a:spLocks noGrp="1"/>
          </p:cNvSpPr>
          <p:nvPr>
            <p:ph type="body" idx="19"/>
          </p:nvPr>
        </p:nvSpPr>
        <p:spPr>
          <a:xfrm>
            <a:off x="6348888" y="1755649"/>
            <a:ext cx="5449571" cy="177007"/>
          </a:xfrm>
        </p:spPr>
        <p:txBody>
          <a:bodyPr wrap="square" tIns="0" bIns="0" anchor="t" anchorCtr="0"/>
          <a:lstStyle>
            <a:lvl1pPr marL="0" indent="0">
              <a:spcBef>
                <a:spcPts val="0"/>
              </a:spcBef>
              <a:buNone/>
              <a:defRPr sz="1600" b="0" baseline="0">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7" name="Text Placeholder 2"/>
          <p:cNvSpPr>
            <a:spLocks noGrp="1"/>
          </p:cNvSpPr>
          <p:nvPr>
            <p:ph type="body" idx="15"/>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9" name="Picture 8" descr="Orange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11"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74576311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63_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817360" y="2242693"/>
            <a:ext cx="10155936" cy="3462339"/>
          </a:xfrm>
        </p:spPr>
        <p:txBody>
          <a:bodyPr/>
          <a:lstStyle>
            <a:lvl1pPr marL="0" indent="0">
              <a:buFontTx/>
              <a:buNone/>
              <a:defRPr>
                <a:solidFill>
                  <a:schemeClr val="tx2"/>
                </a:solidFill>
              </a:defRPr>
            </a:lvl1pPr>
          </a:lstStyle>
          <a:p>
            <a:r>
              <a:rPr lang="en-US"/>
              <a:t>Click icon to add table</a:t>
            </a:r>
          </a:p>
        </p:txBody>
      </p:sp>
      <p:sp>
        <p:nvSpPr>
          <p:cNvPr id="4" name="Title 3"/>
          <p:cNvSpPr>
            <a:spLocks noGrp="1"/>
          </p:cNvSpPr>
          <p:nvPr>
            <p:ph type="title" hasCustomPrompt="1"/>
          </p:nvPr>
        </p:nvSpPr>
        <p:spPr>
          <a:xfrm>
            <a:off x="792480" y="472282"/>
            <a:ext cx="10874587" cy="571500"/>
          </a:xfrm>
        </p:spPr>
        <p:txBody>
          <a:bodyPr wrap="square"/>
          <a:lstStyle>
            <a:lvl1pPr>
              <a:defRPr b="1" baseline="0">
                <a:solidFill>
                  <a:schemeClr val="tx2"/>
                </a:solidFill>
              </a:defRPr>
            </a:lvl1pPr>
          </a:lstStyle>
          <a:p>
            <a:r>
              <a:rPr lang="en-US"/>
              <a:t>CLICK TO EDIT MASTER TITLE STYLE</a:t>
            </a:r>
          </a:p>
        </p:txBody>
      </p:sp>
      <p:sp>
        <p:nvSpPr>
          <p:cNvPr id="11" name="Text Placeholder 2"/>
          <p:cNvSpPr>
            <a:spLocks noGrp="1"/>
          </p:cNvSpPr>
          <p:nvPr>
            <p:ph type="body" idx="15" hasCustomPrompt="1"/>
          </p:nvPr>
        </p:nvSpPr>
        <p:spPr>
          <a:xfrm>
            <a:off x="792480" y="1093171"/>
            <a:ext cx="10880429" cy="315119"/>
          </a:xfrm>
        </p:spPr>
        <p:txBody>
          <a:bodyPr wrap="square" tIns="0" bIns="0" anchor="t" anchorCtr="0"/>
          <a:lstStyle>
            <a:lvl1pPr marL="0" indent="0">
              <a:spcBef>
                <a:spcPts val="0"/>
              </a:spcBef>
              <a:buNone/>
              <a:defRPr sz="2400"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2" name="Text Placeholder 2"/>
          <p:cNvSpPr>
            <a:spLocks noGrp="1"/>
          </p:cNvSpPr>
          <p:nvPr>
            <p:ph type="body" idx="16"/>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7" name="Picture 6" descr="Orange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9"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40421778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64_Quote White">
    <p:spTree>
      <p:nvGrpSpPr>
        <p:cNvPr id="1" name=""/>
        <p:cNvGrpSpPr/>
        <p:nvPr/>
      </p:nvGrpSpPr>
      <p:grpSpPr>
        <a:xfrm>
          <a:off x="0" y="0"/>
          <a:ext cx="0" cy="0"/>
          <a:chOff x="0" y="0"/>
          <a:chExt cx="0" cy="0"/>
        </a:xfrm>
      </p:grpSpPr>
      <p:sp>
        <p:nvSpPr>
          <p:cNvPr id="9" name="Title 1"/>
          <p:cNvSpPr>
            <a:spLocks noGrp="1"/>
          </p:cNvSpPr>
          <p:nvPr>
            <p:ph type="title"/>
          </p:nvPr>
        </p:nvSpPr>
        <p:spPr>
          <a:xfrm>
            <a:off x="2639271" y="2650067"/>
            <a:ext cx="9305080" cy="585216"/>
          </a:xfrm>
        </p:spPr>
        <p:txBody>
          <a:bodyPr wrap="square" anchor="t">
            <a:normAutofit/>
          </a:bodyPr>
          <a:lstStyle>
            <a:lvl1pPr algn="l">
              <a:defRPr sz="4267" b="1" cap="all">
                <a:solidFill>
                  <a:schemeClr val="tx2"/>
                </a:solidFill>
              </a:defRPr>
            </a:lvl1pPr>
          </a:lstStyle>
          <a:p>
            <a:r>
              <a:rPr lang="en-US"/>
              <a:t>Click to edit Master title style</a:t>
            </a:r>
          </a:p>
        </p:txBody>
      </p:sp>
      <p:sp>
        <p:nvSpPr>
          <p:cNvPr id="10" name="Text Placeholder 5"/>
          <p:cNvSpPr>
            <a:spLocks noGrp="1"/>
          </p:cNvSpPr>
          <p:nvPr>
            <p:ph type="body" sz="quarter" idx="10" hasCustomPrompt="1"/>
          </p:nvPr>
        </p:nvSpPr>
        <p:spPr>
          <a:xfrm>
            <a:off x="2641600" y="4116320"/>
            <a:ext cx="9302496" cy="711200"/>
          </a:xfrm>
        </p:spPr>
        <p:txBody>
          <a:bodyPr/>
          <a:lstStyle>
            <a:lvl1pPr marL="0" indent="0">
              <a:buNone/>
              <a:defRPr b="0">
                <a:solidFill>
                  <a:schemeClr val="tx2"/>
                </a:solidFill>
              </a:defRPr>
            </a:lvl1pPr>
            <a:lvl2pPr marL="601118" indent="0">
              <a:buNone/>
              <a:defRPr/>
            </a:lvl2pPr>
            <a:lvl3pPr marL="1219170" indent="0">
              <a:buNone/>
              <a:defRPr/>
            </a:lvl3pPr>
            <a:lvl4pPr marL="1828754" indent="0">
              <a:buNone/>
              <a:defRPr/>
            </a:lvl4pPr>
            <a:lvl5pPr marL="2438339" indent="0">
              <a:buNone/>
              <a:defRPr/>
            </a:lvl5pPr>
          </a:lstStyle>
          <a:p>
            <a:pPr lvl="0"/>
            <a:r>
              <a:rPr lang="en-US"/>
              <a:t>CLICK TO EDIT MASTER TEXT STYLES</a:t>
            </a:r>
          </a:p>
        </p:txBody>
      </p:sp>
      <p:pic>
        <p:nvPicPr>
          <p:cNvPr id="4" name="Picture 3" descr="Orange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6"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161327593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65_Quote Texture GOLD">
    <p:spTree>
      <p:nvGrpSpPr>
        <p:cNvPr id="1" name=""/>
        <p:cNvGrpSpPr/>
        <p:nvPr/>
      </p:nvGrpSpPr>
      <p:grpSpPr>
        <a:xfrm>
          <a:off x="0" y="0"/>
          <a:ext cx="0" cy="0"/>
          <a:chOff x="0" y="0"/>
          <a:chExt cx="0" cy="0"/>
        </a:xfrm>
      </p:grpSpPr>
      <p:pic>
        <p:nvPicPr>
          <p:cNvPr id="2" name="Picture 1" descr="Orang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388" cy="6858000"/>
          </a:xfrm>
          <a:prstGeom prst="rect">
            <a:avLst/>
          </a:prstGeom>
        </p:spPr>
      </p:pic>
      <p:sp>
        <p:nvSpPr>
          <p:cNvPr id="3" name="Title 1"/>
          <p:cNvSpPr>
            <a:spLocks noGrp="1"/>
          </p:cNvSpPr>
          <p:nvPr>
            <p:ph type="title"/>
          </p:nvPr>
        </p:nvSpPr>
        <p:spPr>
          <a:xfrm>
            <a:off x="2639271" y="2650067"/>
            <a:ext cx="9305080" cy="585216"/>
          </a:xfrm>
        </p:spPr>
        <p:txBody>
          <a:bodyPr wrap="square" anchor="t">
            <a:normAutofit/>
          </a:bodyPr>
          <a:lstStyle>
            <a:lvl1pPr algn="l">
              <a:defRPr sz="4267" b="1" cap="all">
                <a:solidFill>
                  <a:schemeClr val="bg1"/>
                </a:solidFill>
              </a:defRPr>
            </a:lvl1pPr>
          </a:lstStyle>
          <a:p>
            <a:r>
              <a:rPr lang="en-US"/>
              <a:t>Click to edit Master title style</a:t>
            </a:r>
          </a:p>
        </p:txBody>
      </p:sp>
      <p:sp>
        <p:nvSpPr>
          <p:cNvPr id="4" name="Text Placeholder 5"/>
          <p:cNvSpPr>
            <a:spLocks noGrp="1"/>
          </p:cNvSpPr>
          <p:nvPr>
            <p:ph type="body" sz="quarter" idx="10" hasCustomPrompt="1"/>
          </p:nvPr>
        </p:nvSpPr>
        <p:spPr>
          <a:xfrm>
            <a:off x="2641600" y="4116320"/>
            <a:ext cx="9302496" cy="711200"/>
          </a:xfrm>
        </p:spPr>
        <p:txBody>
          <a:bodyPr/>
          <a:lstStyle>
            <a:lvl1pPr marL="0" indent="0">
              <a:buNone/>
              <a:defRPr b="0">
                <a:solidFill>
                  <a:schemeClr val="bg1"/>
                </a:solidFill>
              </a:defRPr>
            </a:lvl1pPr>
            <a:lvl2pPr marL="601118" indent="0">
              <a:buNone/>
              <a:defRPr/>
            </a:lvl2pPr>
            <a:lvl3pPr marL="1219170" indent="0">
              <a:buNone/>
              <a:defRPr/>
            </a:lvl3pPr>
            <a:lvl4pPr marL="1828754" indent="0">
              <a:buNone/>
              <a:defRPr/>
            </a:lvl4pPr>
            <a:lvl5pPr marL="2438339" indent="0">
              <a:buNone/>
              <a:defRPr/>
            </a:lvl5pPr>
          </a:lstStyle>
          <a:p>
            <a:pPr lvl="0"/>
            <a:r>
              <a:rPr lang="en-US"/>
              <a:t>CLICK TO EDIT MASTER TEXT STYLES</a:t>
            </a:r>
          </a:p>
        </p:txBody>
      </p:sp>
      <p:sp>
        <p:nvSpPr>
          <p:cNvPr id="6" name="Rectangle 10"/>
          <p:cNvSpPr>
            <a:spLocks noChangeArrowheads="1"/>
          </p:cNvSpPr>
          <p:nvPr userDrawn="1"/>
        </p:nvSpPr>
        <p:spPr bwMode="gray">
          <a:xfrm>
            <a:off x="342429" y="6535579"/>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1219170" eaLnBrk="1" fontAlgn="auto" latinLnBrk="0" hangingPunct="1">
              <a:lnSpc>
                <a:spcPct val="100000"/>
              </a:lnSpc>
              <a:spcBef>
                <a:spcPct val="500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cs typeface="Calibri" charset="0"/>
              </a:rPr>
              <a:t>Copyright © 2018 The Nielsen Company. Confidential and proprietary.</a:t>
            </a:r>
          </a:p>
        </p:txBody>
      </p:sp>
      <p:pic>
        <p:nvPicPr>
          <p:cNvPr id="7" name="Picture 6" descr="Nielsen_Wordmark_White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3667" y="177802"/>
            <a:ext cx="872067" cy="309109"/>
          </a:xfrm>
          <a:prstGeom prst="rect">
            <a:avLst/>
          </a:prstGeom>
        </p:spPr>
      </p:pic>
      <p:sp>
        <p:nvSpPr>
          <p:cNvPr id="8" name="Text Box 17"/>
          <p:cNvSpPr txBox="1">
            <a:spLocks noChangeArrowheads="1"/>
          </p:cNvSpPr>
          <p:nvPr userDrawn="1"/>
        </p:nvSpPr>
        <p:spPr bwMode="auto">
          <a:xfrm>
            <a:off x="11837005" y="6577260"/>
            <a:ext cx="187552" cy="184666"/>
          </a:xfrm>
          <a:prstGeom prst="rect">
            <a:avLst/>
          </a:prstGeom>
          <a:noFill/>
          <a:ln w="9525">
            <a:noFill/>
            <a:miter lim="800000"/>
            <a:headEnd/>
            <a:tailEnd/>
          </a:ln>
          <a:effectLst/>
        </p:spPr>
        <p:txBody>
          <a:bodyPr wrap="none" lIns="0" tIns="0" rIns="0" bIns="0" anchor="ctr" anchorCtr="0">
            <a:spAutoFit/>
          </a:bodyPr>
          <a:lstStyle/>
          <a:p>
            <a:pPr algn="ctr" defTabSz="1219170">
              <a:spcBef>
                <a:spcPts val="0"/>
              </a:spcBef>
            </a:pPr>
            <a:fld id="{0D7D805D-F6E5-43ED-9D8A-77676030D49C}" type="slidenum">
              <a:rPr lang="en-US" sz="1200" b="0">
                <a:solidFill>
                  <a:schemeClr val="bg1"/>
                </a:solidFill>
              </a:rPr>
              <a:pPr algn="ctr" defTabSz="1219170">
                <a:spcBef>
                  <a:spcPts val="0"/>
                </a:spcBef>
              </a:pPr>
              <a:t>‹#›</a:t>
            </a:fld>
            <a:endParaRPr lang="en-US" sz="1200" b="0">
              <a:solidFill>
                <a:schemeClr val="bg1"/>
              </a:solidFill>
            </a:endParaRPr>
          </a:p>
        </p:txBody>
      </p:sp>
    </p:spTree>
    <p:extLst>
      <p:ext uri="{BB962C8B-B14F-4D97-AF65-F5344CB8AC3E}">
        <p14:creationId xmlns:p14="http://schemas.microsoft.com/office/powerpoint/2010/main" val="98186245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66_Divid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016"/>
            <a:ext cx="12188388" cy="6855968"/>
          </a:xfrm>
          <a:prstGeom prst="rect">
            <a:avLst/>
          </a:prstGeom>
        </p:spPr>
      </p:pic>
      <p:pic>
        <p:nvPicPr>
          <p:cNvPr id="8" name="Picture 7" descr="Orange strip.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7"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
        <p:nvSpPr>
          <p:cNvPr id="11" name="Text Box 17"/>
          <p:cNvSpPr txBox="1">
            <a:spLocks noChangeArrowheads="1"/>
          </p:cNvSpPr>
          <p:nvPr userDrawn="1"/>
        </p:nvSpPr>
        <p:spPr bwMode="auto">
          <a:xfrm>
            <a:off x="11837005" y="6577260"/>
            <a:ext cx="187552" cy="184666"/>
          </a:xfrm>
          <a:prstGeom prst="rect">
            <a:avLst/>
          </a:prstGeom>
          <a:noFill/>
          <a:ln w="9525">
            <a:noFill/>
            <a:miter lim="800000"/>
            <a:headEnd/>
            <a:tailEnd/>
          </a:ln>
          <a:effectLst/>
        </p:spPr>
        <p:txBody>
          <a:bodyPr wrap="none" lIns="0" tIns="0" rIns="0" bIns="0" anchor="ctr" anchorCtr="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fld id="{0D7D805D-F6E5-43ED-9D8A-77676030D49C}" type="slidenum">
              <a:rPr kumimoji="0" lang="en-US" sz="1200" b="0" i="0" u="none" strike="noStrike" kern="0" cap="none" spc="0" normalizeH="0" baseline="0" noProof="0">
                <a:ln>
                  <a:noFill/>
                </a:ln>
                <a:solidFill>
                  <a:schemeClr val="bg1"/>
                </a:solidFill>
                <a:effectLst/>
                <a:uLnTx/>
                <a:uFillTx/>
              </a:rPr>
              <a:pPr marL="0" marR="0" lvl="0" indent="0" algn="ctr" defTabSz="121917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chemeClr val="bg1"/>
              </a:solidFill>
              <a:effectLst/>
              <a:uLnTx/>
              <a:uFillTx/>
            </a:endParaRPr>
          </a:p>
        </p:txBody>
      </p:sp>
      <p:sp>
        <p:nvSpPr>
          <p:cNvPr id="9" name="Title 1"/>
          <p:cNvSpPr>
            <a:spLocks noGrp="1"/>
          </p:cNvSpPr>
          <p:nvPr>
            <p:ph type="title"/>
          </p:nvPr>
        </p:nvSpPr>
        <p:spPr>
          <a:xfrm>
            <a:off x="447040" y="691496"/>
            <a:ext cx="10728960" cy="585216"/>
          </a:xfrm>
        </p:spPr>
        <p:txBody>
          <a:bodyPr wrap="square" anchor="t">
            <a:noAutofit/>
          </a:bodyPr>
          <a:lstStyle>
            <a:lvl1pPr algn="l">
              <a:defRPr sz="6667" b="1" cap="all">
                <a:solidFill>
                  <a:schemeClr val="tx2"/>
                </a:solidFill>
              </a:defRPr>
            </a:lvl1pPr>
          </a:lstStyle>
          <a:p>
            <a:r>
              <a:rPr lang="en-US"/>
              <a:t>Click to edit Master title style</a:t>
            </a:r>
          </a:p>
        </p:txBody>
      </p:sp>
      <p:pic>
        <p:nvPicPr>
          <p:cNvPr id="10" name="Picture 9" descr="Nielsen_Wordmark_White_RGB.e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33667" y="177802"/>
            <a:ext cx="872067" cy="309109"/>
          </a:xfrm>
          <a:prstGeom prst="rect">
            <a:avLst/>
          </a:prstGeom>
        </p:spPr>
      </p:pic>
    </p:spTree>
    <p:extLst>
      <p:ext uri="{BB962C8B-B14F-4D97-AF65-F5344CB8AC3E}">
        <p14:creationId xmlns:p14="http://schemas.microsoft.com/office/powerpoint/2010/main" val="278331717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67_Divider White">
    <p:spTree>
      <p:nvGrpSpPr>
        <p:cNvPr id="1" name=""/>
        <p:cNvGrpSpPr/>
        <p:nvPr/>
      </p:nvGrpSpPr>
      <p:grpSpPr>
        <a:xfrm>
          <a:off x="0" y="0"/>
          <a:ext cx="0" cy="0"/>
          <a:chOff x="0" y="0"/>
          <a:chExt cx="0" cy="0"/>
        </a:xfrm>
      </p:grpSpPr>
      <p:pic>
        <p:nvPicPr>
          <p:cNvPr id="3" name="Picture 2" descr="Orange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5"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
        <p:nvSpPr>
          <p:cNvPr id="6" name="Title 1"/>
          <p:cNvSpPr>
            <a:spLocks noGrp="1"/>
          </p:cNvSpPr>
          <p:nvPr>
            <p:ph type="title"/>
          </p:nvPr>
        </p:nvSpPr>
        <p:spPr>
          <a:xfrm>
            <a:off x="406400" y="2752912"/>
            <a:ext cx="10728960" cy="585216"/>
          </a:xfrm>
        </p:spPr>
        <p:txBody>
          <a:bodyPr wrap="square" anchor="t">
            <a:noAutofit/>
          </a:bodyPr>
          <a:lstStyle>
            <a:lvl1pPr algn="l">
              <a:defRPr sz="6667" b="1" cap="all">
                <a:solidFill>
                  <a:srgbClr val="000000"/>
                </a:solidFill>
              </a:defRPr>
            </a:lvl1pPr>
          </a:lstStyle>
          <a:p>
            <a:r>
              <a:rPr lang="en-US"/>
              <a:t>Click to edit Master title style</a:t>
            </a:r>
          </a:p>
        </p:txBody>
      </p:sp>
    </p:spTree>
    <p:extLst>
      <p:ext uri="{BB962C8B-B14F-4D97-AF65-F5344CB8AC3E}">
        <p14:creationId xmlns:p14="http://schemas.microsoft.com/office/powerpoint/2010/main" val="339033069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68_Divider Texture GOLD">
    <p:spTree>
      <p:nvGrpSpPr>
        <p:cNvPr id="1" name=""/>
        <p:cNvGrpSpPr/>
        <p:nvPr/>
      </p:nvGrpSpPr>
      <p:grpSpPr>
        <a:xfrm>
          <a:off x="0" y="0"/>
          <a:ext cx="0" cy="0"/>
          <a:chOff x="0" y="0"/>
          <a:chExt cx="0" cy="0"/>
        </a:xfrm>
      </p:grpSpPr>
      <p:pic>
        <p:nvPicPr>
          <p:cNvPr id="2" name="Picture 1" descr="Orang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388" cy="6858000"/>
          </a:xfrm>
          <a:prstGeom prst="rect">
            <a:avLst/>
          </a:prstGeom>
        </p:spPr>
      </p:pic>
      <p:sp>
        <p:nvSpPr>
          <p:cNvPr id="4" name="Rectangle 10"/>
          <p:cNvSpPr>
            <a:spLocks noChangeArrowheads="1"/>
          </p:cNvSpPr>
          <p:nvPr userDrawn="1"/>
        </p:nvSpPr>
        <p:spPr bwMode="gray">
          <a:xfrm>
            <a:off x="342429" y="6535579"/>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1219170" eaLnBrk="1" fontAlgn="auto" latinLnBrk="0" hangingPunct="1">
              <a:lnSpc>
                <a:spcPct val="100000"/>
              </a:lnSpc>
              <a:spcBef>
                <a:spcPct val="500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cs typeface="Calibri" charset="0"/>
              </a:rPr>
              <a:t>Copyright © 2018 The Nielsen Company. Confidential and proprietary.</a:t>
            </a:r>
          </a:p>
        </p:txBody>
      </p:sp>
      <p:sp>
        <p:nvSpPr>
          <p:cNvPr id="6" name="Title 1"/>
          <p:cNvSpPr>
            <a:spLocks noGrp="1"/>
          </p:cNvSpPr>
          <p:nvPr>
            <p:ph type="title"/>
          </p:nvPr>
        </p:nvSpPr>
        <p:spPr>
          <a:xfrm>
            <a:off x="406400" y="2752912"/>
            <a:ext cx="10728960" cy="585216"/>
          </a:xfrm>
        </p:spPr>
        <p:txBody>
          <a:bodyPr wrap="square" anchor="t">
            <a:noAutofit/>
          </a:bodyPr>
          <a:lstStyle>
            <a:lvl1pPr algn="l">
              <a:defRPr sz="6667" b="1" cap="all">
                <a:solidFill>
                  <a:schemeClr val="bg1"/>
                </a:solidFill>
              </a:defRPr>
            </a:lvl1pPr>
          </a:lstStyle>
          <a:p>
            <a:r>
              <a:rPr lang="en-US"/>
              <a:t>Click to edit Master title style</a:t>
            </a:r>
          </a:p>
        </p:txBody>
      </p:sp>
      <p:pic>
        <p:nvPicPr>
          <p:cNvPr id="7" name="Picture 6" descr="Nielsen_Wordmark_White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3667" y="177802"/>
            <a:ext cx="872067" cy="309109"/>
          </a:xfrm>
          <a:prstGeom prst="rect">
            <a:avLst/>
          </a:prstGeom>
        </p:spPr>
      </p:pic>
      <p:sp>
        <p:nvSpPr>
          <p:cNvPr id="8" name="Text Box 17"/>
          <p:cNvSpPr txBox="1">
            <a:spLocks noChangeArrowheads="1"/>
          </p:cNvSpPr>
          <p:nvPr userDrawn="1"/>
        </p:nvSpPr>
        <p:spPr bwMode="auto">
          <a:xfrm>
            <a:off x="11837005" y="6577260"/>
            <a:ext cx="187552" cy="184666"/>
          </a:xfrm>
          <a:prstGeom prst="rect">
            <a:avLst/>
          </a:prstGeom>
          <a:noFill/>
          <a:ln w="9525">
            <a:noFill/>
            <a:miter lim="800000"/>
            <a:headEnd/>
            <a:tailEnd/>
          </a:ln>
          <a:effectLst/>
        </p:spPr>
        <p:txBody>
          <a:bodyPr wrap="none" lIns="0" tIns="0" rIns="0" bIns="0" anchor="ctr" anchorCtr="0">
            <a:spAutoFit/>
          </a:bodyPr>
          <a:lstStyle/>
          <a:p>
            <a:pPr algn="ctr" defTabSz="1219170">
              <a:spcBef>
                <a:spcPts val="0"/>
              </a:spcBef>
            </a:pPr>
            <a:fld id="{0D7D805D-F6E5-43ED-9D8A-77676030D49C}" type="slidenum">
              <a:rPr lang="en-US" sz="1200" b="0">
                <a:solidFill>
                  <a:schemeClr val="bg1"/>
                </a:solidFill>
              </a:rPr>
              <a:pPr algn="ctr" defTabSz="1219170">
                <a:spcBef>
                  <a:spcPts val="0"/>
                </a:spcBef>
              </a:pPr>
              <a:t>‹#›</a:t>
            </a:fld>
            <a:endParaRPr lang="en-US" sz="1200" b="0">
              <a:solidFill>
                <a:schemeClr val="bg1"/>
              </a:solidFill>
            </a:endParaRPr>
          </a:p>
        </p:txBody>
      </p:sp>
    </p:spTree>
    <p:extLst>
      <p:ext uri="{BB962C8B-B14F-4D97-AF65-F5344CB8AC3E}">
        <p14:creationId xmlns:p14="http://schemas.microsoft.com/office/powerpoint/2010/main" val="221015510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70_End Slide Full Logo GOLD">
    <p:spTree>
      <p:nvGrpSpPr>
        <p:cNvPr id="1" name=""/>
        <p:cNvGrpSpPr/>
        <p:nvPr/>
      </p:nvGrpSpPr>
      <p:grpSpPr>
        <a:xfrm>
          <a:off x="0" y="0"/>
          <a:ext cx="0" cy="0"/>
          <a:chOff x="0" y="0"/>
          <a:chExt cx="0" cy="0"/>
        </a:xfrm>
      </p:grpSpPr>
      <p:pic>
        <p:nvPicPr>
          <p:cNvPr id="8" name="Picture 7" descr="Orang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388" cy="6858000"/>
          </a:xfrm>
          <a:prstGeom prst="rect">
            <a:avLst/>
          </a:prstGeom>
        </p:spPr>
      </p:pic>
      <p:sp>
        <p:nvSpPr>
          <p:cNvPr id="9" name="Rectangle 10"/>
          <p:cNvSpPr>
            <a:spLocks noChangeArrowheads="1"/>
          </p:cNvSpPr>
          <p:nvPr userDrawn="1"/>
        </p:nvSpPr>
        <p:spPr bwMode="gray">
          <a:xfrm>
            <a:off x="341944" y="6535579"/>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algn="ctr" defTabSz="1219170" eaLnBrk="1" fontAlgn="auto" latinLnBrk="0" hangingPunct="1">
              <a:lnSpc>
                <a:spcPct val="100000"/>
              </a:lnSpc>
              <a:spcBef>
                <a:spcPct val="500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cs typeface="Calibri" charset="0"/>
              </a:rPr>
              <a:t>Copyright © 2018 The Nielsen Company. Confidential and proprietary.</a:t>
            </a:r>
          </a:p>
        </p:txBody>
      </p:sp>
      <p:pic>
        <p:nvPicPr>
          <p:cNvPr id="5" name="Picture 4" descr="Nielsen_Wordmark_White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9894" y="2848080"/>
            <a:ext cx="3014013" cy="1068333"/>
          </a:xfrm>
          <a:prstGeom prst="rect">
            <a:avLst/>
          </a:prstGeom>
        </p:spPr>
      </p:pic>
    </p:spTree>
    <p:extLst>
      <p:ext uri="{BB962C8B-B14F-4D97-AF65-F5344CB8AC3E}">
        <p14:creationId xmlns:p14="http://schemas.microsoft.com/office/powerpoint/2010/main" val="70391418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74_Title Full Logo RED">
    <p:spTree>
      <p:nvGrpSpPr>
        <p:cNvPr id="1" name=""/>
        <p:cNvGrpSpPr/>
        <p:nvPr/>
      </p:nvGrpSpPr>
      <p:grpSpPr>
        <a:xfrm>
          <a:off x="0" y="0"/>
          <a:ext cx="0" cy="0"/>
          <a:chOff x="0" y="0"/>
          <a:chExt cx="0" cy="0"/>
        </a:xfrm>
      </p:grpSpPr>
      <p:pic>
        <p:nvPicPr>
          <p:cNvPr id="2" name="Picture 1" descr="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388" cy="6858000"/>
          </a:xfrm>
          <a:prstGeom prst="rect">
            <a:avLst/>
          </a:prstGeom>
        </p:spPr>
      </p:pic>
      <p:sp>
        <p:nvSpPr>
          <p:cNvPr id="4" name="Text Placeholder 2"/>
          <p:cNvSpPr>
            <a:spLocks noGrp="1"/>
          </p:cNvSpPr>
          <p:nvPr>
            <p:ph type="body" idx="17"/>
          </p:nvPr>
        </p:nvSpPr>
        <p:spPr>
          <a:xfrm>
            <a:off x="329903" y="5627107"/>
            <a:ext cx="3854751" cy="697395"/>
          </a:xfrm>
        </p:spPr>
        <p:txBody>
          <a:bodyPr wrap="square" anchor="b" anchorCtr="0"/>
          <a:lstStyle>
            <a:lvl1pPr marL="0" indent="0" algn="l">
              <a:lnSpc>
                <a:spcPct val="100000"/>
              </a:lnSpc>
              <a:spcBef>
                <a:spcPts val="0"/>
              </a:spcBef>
              <a:buNone/>
              <a:defRPr sz="1600" b="0">
                <a:solidFill>
                  <a:srgbClr val="FFFFFF"/>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itle 1"/>
          <p:cNvSpPr>
            <a:spLocks noGrp="1"/>
          </p:cNvSpPr>
          <p:nvPr>
            <p:ph type="ctrTitle" hasCustomPrompt="1"/>
          </p:nvPr>
        </p:nvSpPr>
        <p:spPr>
          <a:xfrm>
            <a:off x="323772" y="2816352"/>
            <a:ext cx="9226629" cy="1310219"/>
          </a:xfrm>
        </p:spPr>
        <p:txBody>
          <a:bodyPr wrap="square" tIns="0" bIns="0">
            <a:noAutofit/>
          </a:bodyPr>
          <a:lstStyle>
            <a:lvl1pPr algn="l">
              <a:lnSpc>
                <a:spcPct val="90000"/>
              </a:lnSpc>
              <a:tabLst>
                <a:tab pos="677316" algn="l"/>
              </a:tabLst>
              <a:defRPr sz="5600" b="1" cap="all" baseline="0">
                <a:solidFill>
                  <a:schemeClr val="bg1"/>
                </a:solidFill>
              </a:defRPr>
            </a:lvl1pPr>
          </a:lstStyle>
          <a:p>
            <a:r>
              <a:rPr lang="en-US"/>
              <a:t>CLICK TO EDIT MASTER TITLE STYLE</a:t>
            </a:r>
          </a:p>
        </p:txBody>
      </p:sp>
      <p:sp>
        <p:nvSpPr>
          <p:cNvPr id="6" name="Rectangle 10"/>
          <p:cNvSpPr>
            <a:spLocks noChangeArrowheads="1"/>
          </p:cNvSpPr>
          <p:nvPr userDrawn="1"/>
        </p:nvSpPr>
        <p:spPr bwMode="gray">
          <a:xfrm>
            <a:off x="342429" y="6535579"/>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1219170" eaLnBrk="1" fontAlgn="auto" latinLnBrk="0" hangingPunct="1">
              <a:lnSpc>
                <a:spcPct val="100000"/>
              </a:lnSpc>
              <a:spcBef>
                <a:spcPct val="500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cs typeface="Calibri" charset="0"/>
              </a:rPr>
              <a:t>Copyright © 2018 The Nielsen Company. Confidential and proprietary.</a:t>
            </a:r>
          </a:p>
        </p:txBody>
      </p:sp>
      <p:sp>
        <p:nvSpPr>
          <p:cNvPr id="8" name="Subtitle 2"/>
          <p:cNvSpPr>
            <a:spLocks noGrp="1"/>
          </p:cNvSpPr>
          <p:nvPr>
            <p:ph type="subTitle" idx="1" hasCustomPrompt="1"/>
          </p:nvPr>
        </p:nvSpPr>
        <p:spPr>
          <a:xfrm>
            <a:off x="383906" y="4181856"/>
            <a:ext cx="9225724" cy="665163"/>
          </a:xfrm>
        </p:spPr>
        <p:txBody>
          <a:bodyPr wrap="square" tIns="0" bIns="0"/>
          <a:lstStyle>
            <a:lvl1pPr marL="0" indent="0" algn="l">
              <a:lnSpc>
                <a:spcPct val="100000"/>
              </a:lnSpc>
              <a:buNone/>
              <a:defRPr sz="2667" cap="none" baseline="0">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pic>
        <p:nvPicPr>
          <p:cNvPr id="10" name="Picture 9" descr="Nielsen_Wordmark_White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1733" y="470868"/>
            <a:ext cx="1277167" cy="452699"/>
          </a:xfrm>
          <a:prstGeom prst="rect">
            <a:avLst/>
          </a:prstGeom>
        </p:spPr>
      </p:pic>
    </p:spTree>
    <p:extLst>
      <p:ext uri="{BB962C8B-B14F-4D97-AF65-F5344CB8AC3E}">
        <p14:creationId xmlns:p14="http://schemas.microsoft.com/office/powerpoint/2010/main" val="77807624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032"/>
            <a:ext cx="12188388" cy="6855968"/>
          </a:xfrm>
          <a:prstGeom prst="rect">
            <a:avLst/>
          </a:prstGeom>
        </p:spPr>
      </p:pic>
      <p:sp>
        <p:nvSpPr>
          <p:cNvPr id="5" name="Text Placeholder 2"/>
          <p:cNvSpPr>
            <a:spLocks noGrp="1"/>
          </p:cNvSpPr>
          <p:nvPr>
            <p:ph type="body" idx="17"/>
          </p:nvPr>
        </p:nvSpPr>
        <p:spPr>
          <a:xfrm>
            <a:off x="389561" y="5995544"/>
            <a:ext cx="3854751" cy="697395"/>
          </a:xfrm>
        </p:spPr>
        <p:txBody>
          <a:bodyPr wrap="square" anchor="b" anchorCtr="0"/>
          <a:lstStyle>
            <a:lvl1pPr marL="0" indent="0" algn="l">
              <a:lnSpc>
                <a:spcPct val="100000"/>
              </a:lnSpc>
              <a:spcBef>
                <a:spcPts val="0"/>
              </a:spcBef>
              <a:buNone/>
              <a:defRPr sz="1600" b="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8" name="Picture 7" descr="Red strip.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12"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
        <p:nvSpPr>
          <p:cNvPr id="14" name="Title 4"/>
          <p:cNvSpPr>
            <a:spLocks noGrp="1"/>
          </p:cNvSpPr>
          <p:nvPr>
            <p:ph type="ctrTitle"/>
          </p:nvPr>
        </p:nvSpPr>
        <p:spPr>
          <a:xfrm>
            <a:off x="395384" y="649320"/>
            <a:ext cx="10507971" cy="865613"/>
          </a:xfrm>
        </p:spPr>
        <p:txBody>
          <a:bodyPr/>
          <a:lstStyle>
            <a:lvl1pPr>
              <a:defRPr b="1"/>
            </a:lvl1pPr>
          </a:lstStyle>
          <a:p>
            <a:r>
              <a:rPr lang="en-US" sz="5600"/>
              <a:t>Headline goes here</a:t>
            </a:r>
          </a:p>
        </p:txBody>
      </p:sp>
      <p:pic>
        <p:nvPicPr>
          <p:cNvPr id="7" name="Picture 6" descr="Nielsen_Wordmark_White_RGB.e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7259" y="197225"/>
            <a:ext cx="1277167" cy="452699"/>
          </a:xfrm>
          <a:prstGeom prst="rect">
            <a:avLst/>
          </a:prstGeom>
        </p:spPr>
      </p:pic>
    </p:spTree>
    <p:extLst>
      <p:ext uri="{BB962C8B-B14F-4D97-AF65-F5344CB8AC3E}">
        <p14:creationId xmlns:p14="http://schemas.microsoft.com/office/powerpoint/2010/main" val="144093948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76_Title Full Logo White">
    <p:spTree>
      <p:nvGrpSpPr>
        <p:cNvPr id="1" name=""/>
        <p:cNvGrpSpPr/>
        <p:nvPr/>
      </p:nvGrpSpPr>
      <p:grpSpPr>
        <a:xfrm>
          <a:off x="0" y="0"/>
          <a:ext cx="0" cy="0"/>
          <a:chOff x="0" y="0"/>
          <a:chExt cx="0" cy="0"/>
        </a:xfrm>
      </p:grpSpPr>
      <p:pic>
        <p:nvPicPr>
          <p:cNvPr id="8" name="Picture 7" descr="Red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10" name="Title 1"/>
          <p:cNvSpPr>
            <a:spLocks noGrp="1"/>
          </p:cNvSpPr>
          <p:nvPr>
            <p:ph type="ctrTitle" hasCustomPrompt="1"/>
          </p:nvPr>
        </p:nvSpPr>
        <p:spPr>
          <a:xfrm>
            <a:off x="395384" y="2817733"/>
            <a:ext cx="9360205" cy="1310219"/>
          </a:xfrm>
        </p:spPr>
        <p:txBody>
          <a:bodyPr wrap="square" tIns="0" bIns="0">
            <a:noAutofit/>
          </a:bodyPr>
          <a:lstStyle>
            <a:lvl1pPr algn="l">
              <a:lnSpc>
                <a:spcPct val="90000"/>
              </a:lnSpc>
              <a:tabLst>
                <a:tab pos="677316" algn="l"/>
              </a:tabLst>
              <a:defRPr sz="5600" b="1" cap="all" baseline="0">
                <a:solidFill>
                  <a:schemeClr val="tx2"/>
                </a:solidFill>
              </a:defRPr>
            </a:lvl1pPr>
          </a:lstStyle>
          <a:p>
            <a:r>
              <a:rPr lang="en-US"/>
              <a:t>CLICK TO EDIT MASTER TITLE STYLE</a:t>
            </a:r>
          </a:p>
        </p:txBody>
      </p:sp>
      <p:sp>
        <p:nvSpPr>
          <p:cNvPr id="11" name="Subtitle 2"/>
          <p:cNvSpPr>
            <a:spLocks noGrp="1"/>
          </p:cNvSpPr>
          <p:nvPr>
            <p:ph type="subTitle" idx="1" hasCustomPrompt="1"/>
          </p:nvPr>
        </p:nvSpPr>
        <p:spPr>
          <a:xfrm>
            <a:off x="492142" y="4185340"/>
            <a:ext cx="9360205" cy="569896"/>
          </a:xfrm>
        </p:spPr>
        <p:txBody>
          <a:bodyPr wrap="square" tIns="0" bIns="0"/>
          <a:lstStyle>
            <a:lvl1pPr marL="0" indent="0" algn="l">
              <a:lnSpc>
                <a:spcPct val="100000"/>
              </a:lnSpc>
              <a:buNone/>
              <a:defRPr sz="2667" cap="none" baseline="0">
                <a:solidFill>
                  <a:schemeClr val="tx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13" name="Text Placeholder 2"/>
          <p:cNvSpPr>
            <a:spLocks noGrp="1"/>
          </p:cNvSpPr>
          <p:nvPr>
            <p:ph type="body" idx="17"/>
          </p:nvPr>
        </p:nvSpPr>
        <p:spPr>
          <a:xfrm>
            <a:off x="389561" y="5995544"/>
            <a:ext cx="3854751" cy="697395"/>
          </a:xfrm>
        </p:spPr>
        <p:txBody>
          <a:bodyPr wrap="square" anchor="b" anchorCtr="0"/>
          <a:lstStyle>
            <a:lvl1pPr marL="0" indent="0" algn="l">
              <a:lnSpc>
                <a:spcPct val="100000"/>
              </a:lnSpc>
              <a:spcBef>
                <a:spcPts val="0"/>
              </a:spcBef>
              <a:buNone/>
              <a:defRPr sz="1600" b="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6"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pic>
        <p:nvPicPr>
          <p:cNvPr id="12" name="Picture 11" descr="Nielsen_Wordmark_Color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8107" y="306966"/>
            <a:ext cx="1316403" cy="466605"/>
          </a:xfrm>
          <a:prstGeom prst="rect">
            <a:avLst/>
          </a:prstGeom>
        </p:spPr>
      </p:pic>
    </p:spTree>
    <p:extLst>
      <p:ext uri="{BB962C8B-B14F-4D97-AF65-F5344CB8AC3E}">
        <p14:creationId xmlns:p14="http://schemas.microsoft.com/office/powerpoint/2010/main" val="117483885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77_Title and Conten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791633" y="472018"/>
            <a:ext cx="10887456" cy="571500"/>
          </a:xfrm>
        </p:spPr>
        <p:txBody>
          <a:bodyPr>
            <a:noAutofit/>
          </a:bodyPr>
          <a:lstStyle>
            <a:lvl1pPr>
              <a:defRPr b="1" baseline="0">
                <a:solidFill>
                  <a:schemeClr val="tx2"/>
                </a:solidFill>
                <a:latin typeface="Arial"/>
                <a:cs typeface="Arial"/>
              </a:defRPr>
            </a:lvl1pPr>
          </a:lstStyle>
          <a:p>
            <a:r>
              <a:rPr lang="en-US"/>
              <a:t>CLICK TO EDIT MASTER TITLE STYLE</a:t>
            </a:r>
          </a:p>
        </p:txBody>
      </p:sp>
      <p:sp>
        <p:nvSpPr>
          <p:cNvPr id="8" name="Text Placeholder 2"/>
          <p:cNvSpPr>
            <a:spLocks noGrp="1"/>
          </p:cNvSpPr>
          <p:nvPr>
            <p:ph type="body" idx="13" hasCustomPrompt="1"/>
          </p:nvPr>
        </p:nvSpPr>
        <p:spPr>
          <a:xfrm>
            <a:off x="792480" y="1092201"/>
            <a:ext cx="10887456" cy="315119"/>
          </a:xfrm>
        </p:spPr>
        <p:txBody>
          <a:bodyPr wrap="square" tIns="0" bIns="0" anchor="t" anchorCtr="0"/>
          <a:lstStyle>
            <a:lvl1pPr marL="0" indent="0">
              <a:spcBef>
                <a:spcPts val="0"/>
              </a:spcBef>
              <a:buNone/>
              <a:defRPr sz="2400" b="0" baseline="0">
                <a:solidFill>
                  <a:schemeClr val="tx2"/>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Content Placeholder 4"/>
          <p:cNvSpPr>
            <a:spLocks noGrp="1"/>
          </p:cNvSpPr>
          <p:nvPr>
            <p:ph sz="quarter" idx="14"/>
          </p:nvPr>
        </p:nvSpPr>
        <p:spPr>
          <a:xfrm>
            <a:off x="792480" y="1987296"/>
            <a:ext cx="10887456" cy="4079875"/>
          </a:xfrm>
        </p:spPr>
        <p:txBody>
          <a:bodyPr/>
          <a:lstStyle>
            <a:lvl1pPr>
              <a:spcBef>
                <a:spcPts val="1067"/>
              </a:spcBef>
              <a:defRPr>
                <a:solidFill>
                  <a:schemeClr val="tx2"/>
                </a:solidFill>
                <a:latin typeface="Arial"/>
                <a:cs typeface="Arial"/>
              </a:defRPr>
            </a:lvl1pPr>
            <a:lvl2pPr>
              <a:defRPr>
                <a:solidFill>
                  <a:schemeClr val="tx2"/>
                </a:solidFill>
                <a:latin typeface="Arial"/>
                <a:cs typeface="Arial"/>
              </a:defRPr>
            </a:lvl2pPr>
            <a:lvl3pPr>
              <a:defRPr>
                <a:solidFill>
                  <a:schemeClr val="tx2"/>
                </a:solidFill>
                <a:latin typeface="Arial"/>
                <a:cs typeface="Arial"/>
              </a:defRPr>
            </a:lvl3pPr>
            <a:lvl4pPr>
              <a:defRPr>
                <a:solidFill>
                  <a:schemeClr val="tx2"/>
                </a:solidFill>
                <a:latin typeface="Arial"/>
                <a:cs typeface="Arial"/>
              </a:defRPr>
            </a:lvl4pPr>
            <a:lvl5pPr>
              <a:defRPr>
                <a:solidFill>
                  <a:schemeClr val="tx2"/>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idx="15"/>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7" name="Picture 6" descr="Red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10"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331939768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78_Title onl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792480" y="471311"/>
            <a:ext cx="10888896" cy="578556"/>
          </a:xfrm>
        </p:spPr>
        <p:txBody>
          <a:bodyPr wrap="square">
            <a:noAutofit/>
          </a:bodyPr>
          <a:lstStyle>
            <a:lvl1pPr>
              <a:defRPr b="1" baseline="0">
                <a:solidFill>
                  <a:schemeClr val="tx2"/>
                </a:solidFill>
                <a:latin typeface="+mj-lt"/>
              </a:defRPr>
            </a:lvl1pPr>
          </a:lstStyle>
          <a:p>
            <a:r>
              <a:rPr lang="en-US"/>
              <a:t>CLICK TO EDIT MASTER TITLE STYLE</a:t>
            </a:r>
          </a:p>
        </p:txBody>
      </p:sp>
      <p:sp>
        <p:nvSpPr>
          <p:cNvPr id="5" name="Text Placeholder 2"/>
          <p:cNvSpPr>
            <a:spLocks noGrp="1"/>
          </p:cNvSpPr>
          <p:nvPr>
            <p:ph type="body" idx="15"/>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Text Placeholder 2"/>
          <p:cNvSpPr>
            <a:spLocks noGrp="1"/>
          </p:cNvSpPr>
          <p:nvPr>
            <p:ph type="body" idx="16" hasCustomPrompt="1"/>
          </p:nvPr>
        </p:nvSpPr>
        <p:spPr>
          <a:xfrm>
            <a:off x="792480" y="1092201"/>
            <a:ext cx="10887456" cy="315119"/>
          </a:xfrm>
        </p:spPr>
        <p:txBody>
          <a:bodyPr wrap="square" tIns="0" bIns="0" anchor="t" anchorCtr="0"/>
          <a:lstStyle>
            <a:lvl1pPr marL="0" indent="0">
              <a:spcBef>
                <a:spcPts val="0"/>
              </a:spcBef>
              <a:buNone/>
              <a:defRPr sz="2400" b="0" baseline="0">
                <a:solidFill>
                  <a:schemeClr val="tx2"/>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7" name="Picture 6" descr="Red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8"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300108029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79_Chart">
    <p:spTree>
      <p:nvGrpSpPr>
        <p:cNvPr id="1" name=""/>
        <p:cNvGrpSpPr/>
        <p:nvPr/>
      </p:nvGrpSpPr>
      <p:grpSpPr>
        <a:xfrm>
          <a:off x="0" y="0"/>
          <a:ext cx="0" cy="0"/>
          <a:chOff x="0" y="0"/>
          <a:chExt cx="0" cy="0"/>
        </a:xfrm>
      </p:grpSpPr>
      <p:sp>
        <p:nvSpPr>
          <p:cNvPr id="7" name="Text Placeholder 2"/>
          <p:cNvSpPr>
            <a:spLocks noGrp="1"/>
          </p:cNvSpPr>
          <p:nvPr userDrawn="1">
            <p:ph type="body" idx="14"/>
          </p:nvPr>
        </p:nvSpPr>
        <p:spPr>
          <a:xfrm>
            <a:off x="792480" y="1770247"/>
            <a:ext cx="10501968" cy="251619"/>
          </a:xfrm>
        </p:spPr>
        <p:txBody>
          <a:bodyPr wrap="square" tIns="0" bIns="0" anchor="t" anchorCtr="0"/>
          <a:lstStyle>
            <a:lvl1pPr marL="0" indent="0">
              <a:spcBef>
                <a:spcPts val="0"/>
              </a:spcBef>
              <a:buNone/>
              <a:defRPr sz="1600" b="0" baseline="0">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3" name="Chart Placeholder 12"/>
          <p:cNvSpPr>
            <a:spLocks noGrp="1"/>
          </p:cNvSpPr>
          <p:nvPr userDrawn="1">
            <p:ph type="chart" sz="quarter" idx="16"/>
          </p:nvPr>
        </p:nvSpPr>
        <p:spPr>
          <a:xfrm>
            <a:off x="788229" y="2688471"/>
            <a:ext cx="10509715" cy="3238755"/>
          </a:xfrm>
        </p:spPr>
        <p:txBody>
          <a:bodyPr wrap="none"/>
          <a:lstStyle>
            <a:lvl1pPr>
              <a:buFontTx/>
              <a:buNone/>
              <a:defRPr>
                <a:solidFill>
                  <a:schemeClr val="tx2"/>
                </a:solidFill>
              </a:defRPr>
            </a:lvl1pPr>
          </a:lstStyle>
          <a:p>
            <a:r>
              <a:rPr lang="en-US"/>
              <a:t>Click icon to add chart</a:t>
            </a:r>
          </a:p>
        </p:txBody>
      </p:sp>
      <p:sp>
        <p:nvSpPr>
          <p:cNvPr id="2" name="Title 1"/>
          <p:cNvSpPr>
            <a:spLocks noGrp="1"/>
          </p:cNvSpPr>
          <p:nvPr userDrawn="1">
            <p:ph type="title" hasCustomPrompt="1"/>
          </p:nvPr>
        </p:nvSpPr>
        <p:spPr>
          <a:xfrm>
            <a:off x="792480" y="472282"/>
            <a:ext cx="10874587" cy="571500"/>
          </a:xfrm>
        </p:spPr>
        <p:txBody>
          <a:bodyPr wrap="square"/>
          <a:lstStyle>
            <a:lvl1pPr>
              <a:defRPr b="1" baseline="0"/>
            </a:lvl1pPr>
          </a:lstStyle>
          <a:p>
            <a:r>
              <a:rPr lang="en-US"/>
              <a:t>CLICK TO EDIT MASTER TITLE STYLE</a:t>
            </a:r>
          </a:p>
        </p:txBody>
      </p:sp>
      <p:sp>
        <p:nvSpPr>
          <p:cNvPr id="16" name="Text Placeholder 2"/>
          <p:cNvSpPr>
            <a:spLocks noGrp="1"/>
          </p:cNvSpPr>
          <p:nvPr userDrawn="1">
            <p:ph type="body" idx="13" hasCustomPrompt="1"/>
          </p:nvPr>
        </p:nvSpPr>
        <p:spPr>
          <a:xfrm>
            <a:off x="792480" y="1093171"/>
            <a:ext cx="10880429" cy="315119"/>
          </a:xfrm>
        </p:spPr>
        <p:txBody>
          <a:bodyPr wrap="square" tIns="0" bIns="0" anchor="t" anchorCtr="0"/>
          <a:lstStyle>
            <a:lvl1pPr marL="0" indent="0">
              <a:spcBef>
                <a:spcPts val="0"/>
              </a:spcBef>
              <a:buNone/>
              <a:defRPr sz="2400"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4" name="Text Placeholder 2"/>
          <p:cNvSpPr>
            <a:spLocks noGrp="1"/>
          </p:cNvSpPr>
          <p:nvPr>
            <p:ph type="body" idx="17"/>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8" name="Picture 7" descr="Red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9"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338806854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80_Side-by-side">
    <p:spTree>
      <p:nvGrpSpPr>
        <p:cNvPr id="1" name=""/>
        <p:cNvGrpSpPr/>
        <p:nvPr/>
      </p:nvGrpSpPr>
      <p:grpSpPr>
        <a:xfrm>
          <a:off x="0" y="0"/>
          <a:ext cx="0" cy="0"/>
          <a:chOff x="0" y="0"/>
          <a:chExt cx="0" cy="0"/>
        </a:xfrm>
      </p:grpSpPr>
      <p:sp>
        <p:nvSpPr>
          <p:cNvPr id="7" name="Text Placeholder 2"/>
          <p:cNvSpPr>
            <a:spLocks noGrp="1"/>
          </p:cNvSpPr>
          <p:nvPr userDrawn="1">
            <p:ph type="body" idx="14"/>
          </p:nvPr>
        </p:nvSpPr>
        <p:spPr>
          <a:xfrm>
            <a:off x="792480" y="1755649"/>
            <a:ext cx="5449571" cy="177007"/>
          </a:xfrm>
        </p:spPr>
        <p:txBody>
          <a:bodyPr wrap="square" tIns="0" bIns="0" anchor="t" anchorCtr="0"/>
          <a:lstStyle>
            <a:lvl1pPr marL="0" indent="0">
              <a:spcBef>
                <a:spcPts val="0"/>
              </a:spcBef>
              <a:buNone/>
              <a:defRPr sz="1600" b="0" baseline="0">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3" name="Chart Placeholder 12"/>
          <p:cNvSpPr>
            <a:spLocks noGrp="1"/>
          </p:cNvSpPr>
          <p:nvPr userDrawn="1">
            <p:ph type="chart" sz="quarter" idx="16"/>
          </p:nvPr>
        </p:nvSpPr>
        <p:spPr>
          <a:xfrm>
            <a:off x="948267" y="2562697"/>
            <a:ext cx="5293784" cy="3238755"/>
          </a:xfrm>
        </p:spPr>
        <p:txBody>
          <a:bodyPr wrap="none"/>
          <a:lstStyle>
            <a:lvl1pPr>
              <a:buFontTx/>
              <a:buNone/>
              <a:defRPr/>
            </a:lvl1pPr>
          </a:lstStyle>
          <a:p>
            <a:r>
              <a:rPr lang="en-US"/>
              <a:t>Click icon to add chart</a:t>
            </a:r>
          </a:p>
        </p:txBody>
      </p:sp>
      <p:sp>
        <p:nvSpPr>
          <p:cNvPr id="2" name="Title 1"/>
          <p:cNvSpPr>
            <a:spLocks noGrp="1"/>
          </p:cNvSpPr>
          <p:nvPr userDrawn="1">
            <p:ph type="title" hasCustomPrompt="1"/>
          </p:nvPr>
        </p:nvSpPr>
        <p:spPr>
          <a:xfrm>
            <a:off x="792480" y="472282"/>
            <a:ext cx="10874587" cy="571500"/>
          </a:xfrm>
        </p:spPr>
        <p:txBody>
          <a:bodyPr wrap="square"/>
          <a:lstStyle>
            <a:lvl1pPr>
              <a:defRPr b="1" baseline="0"/>
            </a:lvl1pPr>
          </a:lstStyle>
          <a:p>
            <a:r>
              <a:rPr lang="en-US"/>
              <a:t>CLICK TO EDIT MASTER TITLE STYLE</a:t>
            </a:r>
          </a:p>
        </p:txBody>
      </p:sp>
      <p:sp>
        <p:nvSpPr>
          <p:cNvPr id="16" name="Text Placeholder 2"/>
          <p:cNvSpPr>
            <a:spLocks noGrp="1"/>
          </p:cNvSpPr>
          <p:nvPr userDrawn="1">
            <p:ph type="body" idx="13" hasCustomPrompt="1"/>
          </p:nvPr>
        </p:nvSpPr>
        <p:spPr>
          <a:xfrm>
            <a:off x="792480" y="1093171"/>
            <a:ext cx="10880429" cy="315119"/>
          </a:xfrm>
        </p:spPr>
        <p:txBody>
          <a:bodyPr wrap="square" tIns="0" bIns="0" anchor="t" anchorCtr="0"/>
          <a:lstStyle>
            <a:lvl1pPr marL="0" indent="0">
              <a:spcBef>
                <a:spcPts val="0"/>
              </a:spcBef>
              <a:buNone/>
              <a:defRPr sz="2400"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4" name="Chart Placeholder 12"/>
          <p:cNvSpPr>
            <a:spLocks noGrp="1"/>
          </p:cNvSpPr>
          <p:nvPr>
            <p:ph type="chart" sz="quarter" idx="18"/>
          </p:nvPr>
        </p:nvSpPr>
        <p:spPr>
          <a:xfrm>
            <a:off x="6483349" y="2562697"/>
            <a:ext cx="5293784" cy="3238755"/>
          </a:xfrm>
        </p:spPr>
        <p:txBody>
          <a:bodyPr wrap="none"/>
          <a:lstStyle>
            <a:lvl1pPr>
              <a:buFontTx/>
              <a:buNone/>
              <a:defRPr/>
            </a:lvl1pPr>
          </a:lstStyle>
          <a:p>
            <a:r>
              <a:rPr lang="en-US"/>
              <a:t>Click icon to add chart</a:t>
            </a:r>
          </a:p>
        </p:txBody>
      </p:sp>
      <p:sp>
        <p:nvSpPr>
          <p:cNvPr id="15" name="Text Placeholder 2"/>
          <p:cNvSpPr>
            <a:spLocks noGrp="1"/>
          </p:cNvSpPr>
          <p:nvPr>
            <p:ph type="body" idx="19"/>
          </p:nvPr>
        </p:nvSpPr>
        <p:spPr>
          <a:xfrm>
            <a:off x="6348888" y="1755649"/>
            <a:ext cx="5449571" cy="177007"/>
          </a:xfrm>
        </p:spPr>
        <p:txBody>
          <a:bodyPr wrap="square" tIns="0" bIns="0" anchor="t" anchorCtr="0"/>
          <a:lstStyle>
            <a:lvl1pPr marL="0" indent="0">
              <a:spcBef>
                <a:spcPts val="0"/>
              </a:spcBef>
              <a:buNone/>
              <a:defRPr sz="1600" b="0" baseline="0">
                <a:solidFill>
                  <a:schemeClr val="accent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7" name="Text Placeholder 2"/>
          <p:cNvSpPr>
            <a:spLocks noGrp="1"/>
          </p:cNvSpPr>
          <p:nvPr>
            <p:ph type="body" idx="15"/>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9" name="Picture 8" descr="Red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11"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422335351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81_Table">
    <p:spTree>
      <p:nvGrpSpPr>
        <p:cNvPr id="1" name=""/>
        <p:cNvGrpSpPr/>
        <p:nvPr/>
      </p:nvGrpSpPr>
      <p:grpSpPr>
        <a:xfrm>
          <a:off x="0" y="0"/>
          <a:ext cx="0" cy="0"/>
          <a:chOff x="0" y="0"/>
          <a:chExt cx="0" cy="0"/>
        </a:xfrm>
      </p:grpSpPr>
      <p:sp>
        <p:nvSpPr>
          <p:cNvPr id="6" name="Table Placeholder 5"/>
          <p:cNvSpPr>
            <a:spLocks noGrp="1"/>
          </p:cNvSpPr>
          <p:nvPr>
            <p:ph type="tbl" sz="quarter" idx="13"/>
          </p:nvPr>
        </p:nvSpPr>
        <p:spPr>
          <a:xfrm>
            <a:off x="817360" y="2242693"/>
            <a:ext cx="10155936" cy="3462339"/>
          </a:xfrm>
        </p:spPr>
        <p:txBody>
          <a:bodyPr/>
          <a:lstStyle>
            <a:lvl1pPr marL="0" indent="0">
              <a:buFontTx/>
              <a:buNone/>
              <a:defRPr>
                <a:solidFill>
                  <a:schemeClr val="tx2"/>
                </a:solidFill>
              </a:defRPr>
            </a:lvl1pPr>
          </a:lstStyle>
          <a:p>
            <a:r>
              <a:rPr lang="en-US"/>
              <a:t>Click icon to add table</a:t>
            </a:r>
          </a:p>
        </p:txBody>
      </p:sp>
      <p:sp>
        <p:nvSpPr>
          <p:cNvPr id="4" name="Title 3"/>
          <p:cNvSpPr>
            <a:spLocks noGrp="1"/>
          </p:cNvSpPr>
          <p:nvPr>
            <p:ph type="title" hasCustomPrompt="1"/>
          </p:nvPr>
        </p:nvSpPr>
        <p:spPr>
          <a:xfrm>
            <a:off x="792480" y="472282"/>
            <a:ext cx="10874587" cy="571500"/>
          </a:xfrm>
        </p:spPr>
        <p:txBody>
          <a:bodyPr wrap="square"/>
          <a:lstStyle>
            <a:lvl1pPr>
              <a:defRPr b="1" baseline="0">
                <a:solidFill>
                  <a:schemeClr val="tx2"/>
                </a:solidFill>
              </a:defRPr>
            </a:lvl1pPr>
          </a:lstStyle>
          <a:p>
            <a:r>
              <a:rPr lang="en-US"/>
              <a:t>CLICK TO EDIT MASTER TITLE STYLE</a:t>
            </a:r>
          </a:p>
        </p:txBody>
      </p:sp>
      <p:sp>
        <p:nvSpPr>
          <p:cNvPr id="11" name="Text Placeholder 2"/>
          <p:cNvSpPr>
            <a:spLocks noGrp="1"/>
          </p:cNvSpPr>
          <p:nvPr>
            <p:ph type="body" idx="15" hasCustomPrompt="1"/>
          </p:nvPr>
        </p:nvSpPr>
        <p:spPr>
          <a:xfrm>
            <a:off x="792480" y="1093171"/>
            <a:ext cx="10880429" cy="315119"/>
          </a:xfrm>
        </p:spPr>
        <p:txBody>
          <a:bodyPr wrap="square" tIns="0" bIns="0" anchor="t" anchorCtr="0"/>
          <a:lstStyle>
            <a:lvl1pPr marL="0" indent="0">
              <a:spcBef>
                <a:spcPts val="0"/>
              </a:spcBef>
              <a:buNone/>
              <a:defRPr sz="2400"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2" name="Text Placeholder 2"/>
          <p:cNvSpPr>
            <a:spLocks noGrp="1"/>
          </p:cNvSpPr>
          <p:nvPr>
            <p:ph type="body" idx="16"/>
          </p:nvPr>
        </p:nvSpPr>
        <p:spPr>
          <a:xfrm>
            <a:off x="792479" y="6373368"/>
            <a:ext cx="10887456" cy="365760"/>
          </a:xfrm>
        </p:spPr>
        <p:txBody>
          <a:bodyPr wrap="square" tIns="0" bIns="0" anchor="b" anchorCtr="0"/>
          <a:lstStyle>
            <a:lvl1pPr marL="0" indent="0">
              <a:spcBef>
                <a:spcPts val="80"/>
              </a:spcBef>
              <a:buNone/>
              <a:defRPr sz="1067"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pic>
        <p:nvPicPr>
          <p:cNvPr id="7" name="Picture 6" descr="Red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9"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211712889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82_Quote White">
    <p:spTree>
      <p:nvGrpSpPr>
        <p:cNvPr id="1" name=""/>
        <p:cNvGrpSpPr/>
        <p:nvPr/>
      </p:nvGrpSpPr>
      <p:grpSpPr>
        <a:xfrm>
          <a:off x="0" y="0"/>
          <a:ext cx="0" cy="0"/>
          <a:chOff x="0" y="0"/>
          <a:chExt cx="0" cy="0"/>
        </a:xfrm>
      </p:grpSpPr>
      <p:sp>
        <p:nvSpPr>
          <p:cNvPr id="9" name="Title 1"/>
          <p:cNvSpPr>
            <a:spLocks noGrp="1"/>
          </p:cNvSpPr>
          <p:nvPr>
            <p:ph type="title"/>
          </p:nvPr>
        </p:nvSpPr>
        <p:spPr>
          <a:xfrm>
            <a:off x="2639271" y="2650067"/>
            <a:ext cx="9305080" cy="585216"/>
          </a:xfrm>
        </p:spPr>
        <p:txBody>
          <a:bodyPr wrap="square" anchor="t">
            <a:normAutofit/>
          </a:bodyPr>
          <a:lstStyle>
            <a:lvl1pPr algn="l">
              <a:defRPr sz="4267" b="1" cap="all">
                <a:solidFill>
                  <a:schemeClr val="tx2"/>
                </a:solidFill>
              </a:defRPr>
            </a:lvl1pPr>
          </a:lstStyle>
          <a:p>
            <a:r>
              <a:rPr lang="en-US"/>
              <a:t>Click to edit Master title style</a:t>
            </a:r>
          </a:p>
        </p:txBody>
      </p:sp>
      <p:sp>
        <p:nvSpPr>
          <p:cNvPr id="10" name="Text Placeholder 5"/>
          <p:cNvSpPr>
            <a:spLocks noGrp="1"/>
          </p:cNvSpPr>
          <p:nvPr>
            <p:ph type="body" sz="quarter" idx="10" hasCustomPrompt="1"/>
          </p:nvPr>
        </p:nvSpPr>
        <p:spPr>
          <a:xfrm>
            <a:off x="2641600" y="4116320"/>
            <a:ext cx="9302496" cy="711200"/>
          </a:xfrm>
        </p:spPr>
        <p:txBody>
          <a:bodyPr/>
          <a:lstStyle>
            <a:lvl1pPr marL="0" indent="0">
              <a:buNone/>
              <a:defRPr b="0">
                <a:solidFill>
                  <a:schemeClr val="tx2"/>
                </a:solidFill>
              </a:defRPr>
            </a:lvl1pPr>
            <a:lvl2pPr marL="601118" indent="0">
              <a:buNone/>
              <a:defRPr/>
            </a:lvl2pPr>
            <a:lvl3pPr marL="1219170" indent="0">
              <a:buNone/>
              <a:defRPr/>
            </a:lvl3pPr>
            <a:lvl4pPr marL="1828754" indent="0">
              <a:buNone/>
              <a:defRPr/>
            </a:lvl4pPr>
            <a:lvl5pPr marL="2438339" indent="0">
              <a:buNone/>
              <a:defRPr/>
            </a:lvl5pPr>
          </a:lstStyle>
          <a:p>
            <a:pPr lvl="0"/>
            <a:r>
              <a:rPr lang="en-US"/>
              <a:t>CLICK TO EDIT MASTER TEXT STYLES</a:t>
            </a:r>
          </a:p>
        </p:txBody>
      </p:sp>
      <p:pic>
        <p:nvPicPr>
          <p:cNvPr id="4" name="Picture 3" descr="Red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6"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Tree>
    <p:extLst>
      <p:ext uri="{BB962C8B-B14F-4D97-AF65-F5344CB8AC3E}">
        <p14:creationId xmlns:p14="http://schemas.microsoft.com/office/powerpoint/2010/main" val="130821417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83_Quote Texture RED">
    <p:spTree>
      <p:nvGrpSpPr>
        <p:cNvPr id="1" name=""/>
        <p:cNvGrpSpPr/>
        <p:nvPr/>
      </p:nvGrpSpPr>
      <p:grpSpPr>
        <a:xfrm>
          <a:off x="0" y="0"/>
          <a:ext cx="0" cy="0"/>
          <a:chOff x="0" y="0"/>
          <a:chExt cx="0" cy="0"/>
        </a:xfrm>
      </p:grpSpPr>
      <p:pic>
        <p:nvPicPr>
          <p:cNvPr id="2" name="Picture 1" descr="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388" cy="6858000"/>
          </a:xfrm>
          <a:prstGeom prst="rect">
            <a:avLst/>
          </a:prstGeom>
        </p:spPr>
      </p:pic>
      <p:sp>
        <p:nvSpPr>
          <p:cNvPr id="3" name="Title 1"/>
          <p:cNvSpPr>
            <a:spLocks noGrp="1"/>
          </p:cNvSpPr>
          <p:nvPr>
            <p:ph type="title"/>
          </p:nvPr>
        </p:nvSpPr>
        <p:spPr>
          <a:xfrm>
            <a:off x="2639271" y="2650067"/>
            <a:ext cx="9305080" cy="585216"/>
          </a:xfrm>
        </p:spPr>
        <p:txBody>
          <a:bodyPr wrap="square" anchor="t">
            <a:normAutofit/>
          </a:bodyPr>
          <a:lstStyle>
            <a:lvl1pPr algn="l">
              <a:defRPr sz="4267" b="1" cap="all">
                <a:solidFill>
                  <a:schemeClr val="bg1"/>
                </a:solidFill>
              </a:defRPr>
            </a:lvl1pPr>
          </a:lstStyle>
          <a:p>
            <a:r>
              <a:rPr lang="en-US"/>
              <a:t>Click to edit Master title style</a:t>
            </a:r>
          </a:p>
        </p:txBody>
      </p:sp>
      <p:sp>
        <p:nvSpPr>
          <p:cNvPr id="4" name="Text Placeholder 5"/>
          <p:cNvSpPr>
            <a:spLocks noGrp="1"/>
          </p:cNvSpPr>
          <p:nvPr>
            <p:ph type="body" sz="quarter" idx="10" hasCustomPrompt="1"/>
          </p:nvPr>
        </p:nvSpPr>
        <p:spPr>
          <a:xfrm>
            <a:off x="2641600" y="4116320"/>
            <a:ext cx="9302496" cy="711200"/>
          </a:xfrm>
        </p:spPr>
        <p:txBody>
          <a:bodyPr/>
          <a:lstStyle>
            <a:lvl1pPr marL="0" indent="0">
              <a:buNone/>
              <a:defRPr b="0">
                <a:solidFill>
                  <a:schemeClr val="bg1"/>
                </a:solidFill>
              </a:defRPr>
            </a:lvl1pPr>
            <a:lvl2pPr marL="601118" indent="0">
              <a:buNone/>
              <a:defRPr/>
            </a:lvl2pPr>
            <a:lvl3pPr marL="1219170" indent="0">
              <a:buNone/>
              <a:defRPr/>
            </a:lvl3pPr>
            <a:lvl4pPr marL="1828754" indent="0">
              <a:buNone/>
              <a:defRPr/>
            </a:lvl4pPr>
            <a:lvl5pPr marL="2438339" indent="0">
              <a:buNone/>
              <a:defRPr/>
            </a:lvl5pPr>
          </a:lstStyle>
          <a:p>
            <a:pPr lvl="0"/>
            <a:r>
              <a:rPr lang="en-US"/>
              <a:t>CLICK TO EDIT MASTER TEXT STYLES</a:t>
            </a:r>
          </a:p>
        </p:txBody>
      </p:sp>
      <p:sp>
        <p:nvSpPr>
          <p:cNvPr id="6" name="Rectangle 10"/>
          <p:cNvSpPr>
            <a:spLocks noChangeArrowheads="1"/>
          </p:cNvSpPr>
          <p:nvPr userDrawn="1"/>
        </p:nvSpPr>
        <p:spPr bwMode="gray">
          <a:xfrm>
            <a:off x="342429" y="6535579"/>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1219170" eaLnBrk="1" fontAlgn="auto" latinLnBrk="0" hangingPunct="1">
              <a:lnSpc>
                <a:spcPct val="100000"/>
              </a:lnSpc>
              <a:spcBef>
                <a:spcPct val="500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cs typeface="Calibri" charset="0"/>
              </a:rPr>
              <a:t>Copyright © 2018 The Nielsen Company. Confidential and proprietary.</a:t>
            </a:r>
          </a:p>
        </p:txBody>
      </p:sp>
      <p:pic>
        <p:nvPicPr>
          <p:cNvPr id="7" name="Picture 6" descr="Nielsen_Wordmark_White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3667" y="177802"/>
            <a:ext cx="872067" cy="309109"/>
          </a:xfrm>
          <a:prstGeom prst="rect">
            <a:avLst/>
          </a:prstGeom>
        </p:spPr>
      </p:pic>
      <p:sp>
        <p:nvSpPr>
          <p:cNvPr id="8" name="Text Box 17"/>
          <p:cNvSpPr txBox="1">
            <a:spLocks noChangeArrowheads="1"/>
          </p:cNvSpPr>
          <p:nvPr userDrawn="1"/>
        </p:nvSpPr>
        <p:spPr bwMode="auto">
          <a:xfrm>
            <a:off x="11837005" y="6577260"/>
            <a:ext cx="187552" cy="184666"/>
          </a:xfrm>
          <a:prstGeom prst="rect">
            <a:avLst/>
          </a:prstGeom>
          <a:noFill/>
          <a:ln w="9525">
            <a:noFill/>
            <a:miter lim="800000"/>
            <a:headEnd/>
            <a:tailEnd/>
          </a:ln>
          <a:effectLst/>
        </p:spPr>
        <p:txBody>
          <a:bodyPr wrap="none" lIns="0" tIns="0" rIns="0" bIns="0" anchor="ctr" anchorCtr="0">
            <a:spAutoFit/>
          </a:bodyPr>
          <a:lstStyle/>
          <a:p>
            <a:pPr algn="ctr" defTabSz="1219170">
              <a:spcBef>
                <a:spcPts val="0"/>
              </a:spcBef>
            </a:pPr>
            <a:fld id="{0D7D805D-F6E5-43ED-9D8A-77676030D49C}" type="slidenum">
              <a:rPr lang="en-US" sz="1200" b="0">
                <a:solidFill>
                  <a:schemeClr val="bg1"/>
                </a:solidFill>
              </a:rPr>
              <a:pPr algn="ctr" defTabSz="1219170">
                <a:spcBef>
                  <a:spcPts val="0"/>
                </a:spcBef>
              </a:pPr>
              <a:t>‹#›</a:t>
            </a:fld>
            <a:endParaRPr lang="en-US" sz="1200" b="0">
              <a:solidFill>
                <a:schemeClr val="bg1"/>
              </a:solidFill>
            </a:endParaRPr>
          </a:p>
        </p:txBody>
      </p:sp>
    </p:spTree>
    <p:extLst>
      <p:ext uri="{BB962C8B-B14F-4D97-AF65-F5344CB8AC3E}">
        <p14:creationId xmlns:p14="http://schemas.microsoft.com/office/powerpoint/2010/main" val="78989932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84_Divid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016"/>
            <a:ext cx="12188388" cy="6855968"/>
          </a:xfrm>
          <a:prstGeom prst="rect">
            <a:avLst/>
          </a:prstGeom>
        </p:spPr>
      </p:pic>
      <p:pic>
        <p:nvPicPr>
          <p:cNvPr id="8" name="Picture 7" descr="Red strip.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7"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
        <p:nvSpPr>
          <p:cNvPr id="11" name="Text Box 17"/>
          <p:cNvSpPr txBox="1">
            <a:spLocks noChangeArrowheads="1"/>
          </p:cNvSpPr>
          <p:nvPr userDrawn="1"/>
        </p:nvSpPr>
        <p:spPr bwMode="auto">
          <a:xfrm>
            <a:off x="11837005" y="6577260"/>
            <a:ext cx="187552" cy="184666"/>
          </a:xfrm>
          <a:prstGeom prst="rect">
            <a:avLst/>
          </a:prstGeom>
          <a:noFill/>
          <a:ln w="9525">
            <a:noFill/>
            <a:miter lim="800000"/>
            <a:headEnd/>
            <a:tailEnd/>
          </a:ln>
          <a:effectLst/>
        </p:spPr>
        <p:txBody>
          <a:bodyPr wrap="none" lIns="0" tIns="0" rIns="0" bIns="0" anchor="ctr" anchorCtr="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fld id="{0D7D805D-F6E5-43ED-9D8A-77676030D49C}" type="slidenum">
              <a:rPr kumimoji="0" lang="en-US" sz="1200" b="0" i="0" u="none" strike="noStrike" kern="0" cap="none" spc="0" normalizeH="0" baseline="0" noProof="0">
                <a:ln>
                  <a:noFill/>
                </a:ln>
                <a:solidFill>
                  <a:schemeClr val="bg1"/>
                </a:solidFill>
                <a:effectLst/>
                <a:uLnTx/>
                <a:uFillTx/>
              </a:rPr>
              <a:pPr marL="0" marR="0" lvl="0" indent="0" algn="ctr" defTabSz="121917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chemeClr val="bg1"/>
              </a:solidFill>
              <a:effectLst/>
              <a:uLnTx/>
              <a:uFillTx/>
            </a:endParaRPr>
          </a:p>
        </p:txBody>
      </p:sp>
      <p:sp>
        <p:nvSpPr>
          <p:cNvPr id="13" name="Title 1"/>
          <p:cNvSpPr>
            <a:spLocks noGrp="1"/>
          </p:cNvSpPr>
          <p:nvPr>
            <p:ph type="title"/>
          </p:nvPr>
        </p:nvSpPr>
        <p:spPr>
          <a:xfrm>
            <a:off x="447040" y="691496"/>
            <a:ext cx="10728960" cy="585216"/>
          </a:xfrm>
        </p:spPr>
        <p:txBody>
          <a:bodyPr wrap="square" anchor="t">
            <a:noAutofit/>
          </a:bodyPr>
          <a:lstStyle>
            <a:lvl1pPr algn="l">
              <a:defRPr sz="6667" b="1" cap="all">
                <a:solidFill>
                  <a:schemeClr val="tx2"/>
                </a:solidFill>
              </a:defRPr>
            </a:lvl1pPr>
          </a:lstStyle>
          <a:p>
            <a:r>
              <a:rPr lang="en-US"/>
              <a:t>Click to edit Master title style</a:t>
            </a:r>
          </a:p>
        </p:txBody>
      </p:sp>
      <p:pic>
        <p:nvPicPr>
          <p:cNvPr id="9" name="Picture 8" descr="Nielsen_Wordmark_White_RGB.e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33667" y="177802"/>
            <a:ext cx="872067" cy="309109"/>
          </a:xfrm>
          <a:prstGeom prst="rect">
            <a:avLst/>
          </a:prstGeom>
        </p:spPr>
      </p:pic>
    </p:spTree>
    <p:extLst>
      <p:ext uri="{BB962C8B-B14F-4D97-AF65-F5344CB8AC3E}">
        <p14:creationId xmlns:p14="http://schemas.microsoft.com/office/powerpoint/2010/main" val="277686229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5_Divider White">
    <p:spTree>
      <p:nvGrpSpPr>
        <p:cNvPr id="1" name=""/>
        <p:cNvGrpSpPr/>
        <p:nvPr/>
      </p:nvGrpSpPr>
      <p:grpSpPr>
        <a:xfrm>
          <a:off x="0" y="0"/>
          <a:ext cx="0" cy="0"/>
          <a:chOff x="0" y="0"/>
          <a:chExt cx="0" cy="0"/>
        </a:xfrm>
      </p:grpSpPr>
      <p:pic>
        <p:nvPicPr>
          <p:cNvPr id="3" name="Picture 2" descr="Red strip.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35643" cy="6858000"/>
          </a:xfrm>
          <a:prstGeom prst="rect">
            <a:avLst/>
          </a:prstGeom>
        </p:spPr>
      </p:pic>
      <p:sp>
        <p:nvSpPr>
          <p:cNvPr id="5" name="Rectangle 10"/>
          <p:cNvSpPr>
            <a:spLocks noChangeArrowheads="1"/>
          </p:cNvSpPr>
          <p:nvPr userDrawn="1"/>
        </p:nvSpPr>
        <p:spPr bwMode="gray">
          <a:xfrm rot="16200000">
            <a:off x="-1591691" y="4976675"/>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800">
                <a:solidFill>
                  <a:schemeClr val="bg1"/>
                </a:solidFill>
                <a:latin typeface="+mn-lt"/>
                <a:cs typeface="Calibri" charset="0"/>
              </a:rPr>
              <a:t>Copyright © 2018 The Nielsen Company. Confidential and proprietary.</a:t>
            </a:r>
          </a:p>
        </p:txBody>
      </p:sp>
      <p:sp>
        <p:nvSpPr>
          <p:cNvPr id="6" name="Title 1"/>
          <p:cNvSpPr>
            <a:spLocks noGrp="1"/>
          </p:cNvSpPr>
          <p:nvPr>
            <p:ph type="title"/>
          </p:nvPr>
        </p:nvSpPr>
        <p:spPr>
          <a:xfrm>
            <a:off x="406400" y="2752912"/>
            <a:ext cx="10728960" cy="585216"/>
          </a:xfrm>
        </p:spPr>
        <p:txBody>
          <a:bodyPr wrap="square" anchor="t">
            <a:noAutofit/>
          </a:bodyPr>
          <a:lstStyle>
            <a:lvl1pPr algn="l">
              <a:defRPr sz="6667" b="1" cap="all">
                <a:solidFill>
                  <a:srgbClr val="000000"/>
                </a:solidFill>
              </a:defRPr>
            </a:lvl1pPr>
          </a:lstStyle>
          <a:p>
            <a:r>
              <a:rPr lang="en-US"/>
              <a:t>Click to edit Master title style</a:t>
            </a:r>
          </a:p>
        </p:txBody>
      </p:sp>
    </p:spTree>
    <p:extLst>
      <p:ext uri="{BB962C8B-B14F-4D97-AF65-F5344CB8AC3E}">
        <p14:creationId xmlns:p14="http://schemas.microsoft.com/office/powerpoint/2010/main" val="360234782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86_Divider Texture RED">
    <p:spTree>
      <p:nvGrpSpPr>
        <p:cNvPr id="1" name=""/>
        <p:cNvGrpSpPr/>
        <p:nvPr/>
      </p:nvGrpSpPr>
      <p:grpSpPr>
        <a:xfrm>
          <a:off x="0" y="0"/>
          <a:ext cx="0" cy="0"/>
          <a:chOff x="0" y="0"/>
          <a:chExt cx="0" cy="0"/>
        </a:xfrm>
      </p:grpSpPr>
      <p:pic>
        <p:nvPicPr>
          <p:cNvPr id="2" name="Picture 1" descr="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388" cy="6858000"/>
          </a:xfrm>
          <a:prstGeom prst="rect">
            <a:avLst/>
          </a:prstGeom>
        </p:spPr>
      </p:pic>
      <p:sp>
        <p:nvSpPr>
          <p:cNvPr id="4" name="Rectangle 10"/>
          <p:cNvSpPr>
            <a:spLocks noChangeArrowheads="1"/>
          </p:cNvSpPr>
          <p:nvPr userDrawn="1"/>
        </p:nvSpPr>
        <p:spPr bwMode="gray">
          <a:xfrm>
            <a:off x="342429" y="6535579"/>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defTabSz="1219170" eaLnBrk="1" fontAlgn="auto" latinLnBrk="0" hangingPunct="1">
              <a:lnSpc>
                <a:spcPct val="100000"/>
              </a:lnSpc>
              <a:spcBef>
                <a:spcPct val="500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cs typeface="Calibri" charset="0"/>
              </a:rPr>
              <a:t>Copyright © 2018 The Nielsen Company. Confidential and proprietary.</a:t>
            </a:r>
          </a:p>
        </p:txBody>
      </p:sp>
      <p:sp>
        <p:nvSpPr>
          <p:cNvPr id="5" name="Title 1"/>
          <p:cNvSpPr>
            <a:spLocks noGrp="1"/>
          </p:cNvSpPr>
          <p:nvPr>
            <p:ph type="title"/>
          </p:nvPr>
        </p:nvSpPr>
        <p:spPr>
          <a:xfrm>
            <a:off x="406400" y="2752912"/>
            <a:ext cx="10728960" cy="585216"/>
          </a:xfrm>
        </p:spPr>
        <p:txBody>
          <a:bodyPr wrap="square" anchor="t">
            <a:noAutofit/>
          </a:bodyPr>
          <a:lstStyle>
            <a:lvl1pPr algn="l">
              <a:defRPr sz="6667" b="1" cap="all">
                <a:solidFill>
                  <a:schemeClr val="bg1"/>
                </a:solidFill>
              </a:defRPr>
            </a:lvl1pPr>
          </a:lstStyle>
          <a:p>
            <a:r>
              <a:rPr lang="en-US"/>
              <a:t>Click to edit Master title style</a:t>
            </a:r>
          </a:p>
        </p:txBody>
      </p:sp>
      <p:pic>
        <p:nvPicPr>
          <p:cNvPr id="6" name="Picture 5" descr="Nielsen_Wordmark_White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33667" y="177802"/>
            <a:ext cx="872067" cy="309109"/>
          </a:xfrm>
          <a:prstGeom prst="rect">
            <a:avLst/>
          </a:prstGeom>
        </p:spPr>
      </p:pic>
      <p:sp>
        <p:nvSpPr>
          <p:cNvPr id="7" name="Text Box 17"/>
          <p:cNvSpPr txBox="1">
            <a:spLocks noChangeArrowheads="1"/>
          </p:cNvSpPr>
          <p:nvPr userDrawn="1"/>
        </p:nvSpPr>
        <p:spPr bwMode="auto">
          <a:xfrm>
            <a:off x="11837005" y="6577260"/>
            <a:ext cx="187552" cy="184666"/>
          </a:xfrm>
          <a:prstGeom prst="rect">
            <a:avLst/>
          </a:prstGeom>
          <a:noFill/>
          <a:ln w="9525">
            <a:noFill/>
            <a:miter lim="800000"/>
            <a:headEnd/>
            <a:tailEnd/>
          </a:ln>
          <a:effectLst/>
        </p:spPr>
        <p:txBody>
          <a:bodyPr wrap="none" lIns="0" tIns="0" rIns="0" bIns="0" anchor="ctr" anchorCtr="0">
            <a:spAutoFit/>
          </a:bodyPr>
          <a:lstStyle/>
          <a:p>
            <a:pPr algn="ctr" defTabSz="1219170">
              <a:spcBef>
                <a:spcPts val="0"/>
              </a:spcBef>
            </a:pPr>
            <a:fld id="{0D7D805D-F6E5-43ED-9D8A-77676030D49C}" type="slidenum">
              <a:rPr lang="en-US" sz="1200" b="0">
                <a:solidFill>
                  <a:schemeClr val="bg1"/>
                </a:solidFill>
              </a:rPr>
              <a:pPr algn="ctr" defTabSz="1219170">
                <a:spcBef>
                  <a:spcPts val="0"/>
                </a:spcBef>
              </a:pPr>
              <a:t>‹#›</a:t>
            </a:fld>
            <a:endParaRPr lang="en-US" sz="1200" b="0">
              <a:solidFill>
                <a:schemeClr val="bg1"/>
              </a:solidFill>
            </a:endParaRPr>
          </a:p>
        </p:txBody>
      </p:sp>
    </p:spTree>
    <p:extLst>
      <p:ext uri="{BB962C8B-B14F-4D97-AF65-F5344CB8AC3E}">
        <p14:creationId xmlns:p14="http://schemas.microsoft.com/office/powerpoint/2010/main" val="38473170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88_End Slide Full Logo RED">
    <p:spTree>
      <p:nvGrpSpPr>
        <p:cNvPr id="1" name=""/>
        <p:cNvGrpSpPr/>
        <p:nvPr/>
      </p:nvGrpSpPr>
      <p:grpSpPr>
        <a:xfrm>
          <a:off x="0" y="0"/>
          <a:ext cx="0" cy="0"/>
          <a:chOff x="0" y="0"/>
          <a:chExt cx="0" cy="0"/>
        </a:xfrm>
      </p:grpSpPr>
      <p:pic>
        <p:nvPicPr>
          <p:cNvPr id="8" name="Picture 7" descr="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388" cy="6858000"/>
          </a:xfrm>
          <a:prstGeom prst="rect">
            <a:avLst/>
          </a:prstGeom>
        </p:spPr>
      </p:pic>
      <p:sp>
        <p:nvSpPr>
          <p:cNvPr id="9" name="Rectangle 10"/>
          <p:cNvSpPr>
            <a:spLocks noChangeArrowheads="1"/>
          </p:cNvSpPr>
          <p:nvPr userDrawn="1"/>
        </p:nvSpPr>
        <p:spPr bwMode="gray">
          <a:xfrm>
            <a:off x="341944" y="6535579"/>
            <a:ext cx="3392275"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algn="ctr" defTabSz="1219170" eaLnBrk="1" fontAlgn="auto" latinLnBrk="0" hangingPunct="1">
              <a:lnSpc>
                <a:spcPct val="100000"/>
              </a:lnSpc>
              <a:spcBef>
                <a:spcPct val="500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Arial"/>
                <a:cs typeface="Calibri" charset="0"/>
              </a:rPr>
              <a:t>Copyright © 2018 The Nielsen Company. Confidential and proprietary.</a:t>
            </a:r>
          </a:p>
        </p:txBody>
      </p:sp>
      <p:pic>
        <p:nvPicPr>
          <p:cNvPr id="5" name="Picture 4" descr="Nielsen_Wordmark_White_RGB.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9894" y="2848080"/>
            <a:ext cx="3014013" cy="1068333"/>
          </a:xfrm>
          <a:prstGeom prst="rect">
            <a:avLst/>
          </a:prstGeom>
        </p:spPr>
      </p:pic>
    </p:spTree>
    <p:extLst>
      <p:ext uri="{BB962C8B-B14F-4D97-AF65-F5344CB8AC3E}">
        <p14:creationId xmlns:p14="http://schemas.microsoft.com/office/powerpoint/2010/main" val="39903255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Birdseye view of a man with feet up on a chair and Surface machine on his lap" title="Microsoft brand photo">
            <a:extLst>
              <a:ext uri="{FF2B5EF4-FFF2-40B4-BE49-F238E27FC236}">
                <a16:creationId xmlns:a16="http://schemas.microsoft.com/office/drawing/2014/main" id="{A41AE7EE-8A70-4FEE-8681-55739440D181}"/>
              </a:ext>
            </a:extLst>
          </p:cNvPr>
          <p:cNvPicPr>
            <a:picLocks noChangeAspect="1"/>
          </p:cNvPicPr>
          <p:nvPr userDrawn="1"/>
        </p:nvPicPr>
        <p:blipFill rotWithShape="1">
          <a:blip r:embed="rId3"/>
          <a:srcRect l="16077" t="18297" r="29468"/>
          <a:stretch/>
        </p:blipFill>
        <p:spPr>
          <a:xfrm>
            <a:off x="5334000" y="0"/>
            <a:ext cx="6858000" cy="6858000"/>
          </a:xfrm>
          <a:prstGeom prst="rect">
            <a:avLst/>
          </a:prstGeom>
        </p:spPr>
      </p:pic>
      <p:pic>
        <p:nvPicPr>
          <p:cNvPr id="6" name="Picture 5"/>
          <p:cNvPicPr>
            <a:picLocks noChangeAspect="1"/>
          </p:cNvPicPr>
          <p:nvPr userDrawn="1"/>
        </p:nvPicPr>
        <p:blipFill>
          <a:blip r:embed="rId4"/>
          <a:stretch>
            <a:fillRect/>
          </a:stretch>
        </p:blipFill>
        <p:spPr>
          <a:xfrm>
            <a:off x="2108265" y="623539"/>
            <a:ext cx="859497" cy="208169"/>
          </a:xfrm>
          <a:prstGeom prst="rect">
            <a:avLst/>
          </a:prstGeom>
        </p:spPr>
      </p:pic>
    </p:spTree>
    <p:extLst>
      <p:ext uri="{BB962C8B-B14F-4D97-AF65-F5344CB8AC3E}">
        <p14:creationId xmlns:p14="http://schemas.microsoft.com/office/powerpoint/2010/main" val="3666902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Birdseye view of a man with feet up on a chair and Surface machine on his lap" title="Microsoft brand photo">
            <a:extLst>
              <a:ext uri="{FF2B5EF4-FFF2-40B4-BE49-F238E27FC236}">
                <a16:creationId xmlns:a16="http://schemas.microsoft.com/office/drawing/2014/main" id="{8DE9AC8D-0261-46AE-8AD4-E599E16501C8}"/>
              </a:ext>
            </a:extLst>
          </p:cNvPr>
          <p:cNvPicPr>
            <a:picLocks noChangeAspect="1"/>
          </p:cNvPicPr>
          <p:nvPr userDrawn="1"/>
        </p:nvPicPr>
        <p:blipFill rotWithShape="1">
          <a:blip r:embed="rId3"/>
          <a:srcRect l="16077" t="18297" r="29468"/>
          <a:stretch/>
        </p:blipFill>
        <p:spPr>
          <a:xfrm>
            <a:off x="5334000" y="0"/>
            <a:ext cx="6858000" cy="6858000"/>
          </a:xfrm>
          <a:prstGeom prst="rect">
            <a:avLst/>
          </a:prstGeom>
        </p:spPr>
      </p:pic>
      <p:pic>
        <p:nvPicPr>
          <p:cNvPr id="6" name="Picture 5"/>
          <p:cNvPicPr>
            <a:picLocks noChangeAspect="1"/>
          </p:cNvPicPr>
          <p:nvPr userDrawn="1"/>
        </p:nvPicPr>
        <p:blipFill>
          <a:blip r:embed="rId4"/>
          <a:stretch>
            <a:fillRect/>
          </a:stretch>
        </p:blipFill>
        <p:spPr>
          <a:xfrm>
            <a:off x="2108266" y="628007"/>
            <a:ext cx="859497" cy="208169"/>
          </a:xfrm>
          <a:prstGeom prst="rect">
            <a:avLst/>
          </a:prstGeom>
        </p:spPr>
      </p:pic>
    </p:spTree>
    <p:extLst>
      <p:ext uri="{BB962C8B-B14F-4D97-AF65-F5344CB8AC3E}">
        <p14:creationId xmlns:p14="http://schemas.microsoft.com/office/powerpoint/2010/main" val="1776838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p:cNvPicPr>
            <a:picLocks noChangeAspect="1"/>
          </p:cNvPicPr>
          <p:nvPr userDrawn="1"/>
        </p:nvPicPr>
        <p:blipFill>
          <a:blip r:embed="rId3"/>
          <a:stretch>
            <a:fillRect/>
          </a:stretch>
        </p:blipFill>
        <p:spPr>
          <a:xfrm>
            <a:off x="2108265" y="623539"/>
            <a:ext cx="859497" cy="208169"/>
          </a:xfrm>
          <a:prstGeom prst="rect">
            <a:avLst/>
          </a:prstGeom>
        </p:spPr>
      </p:pic>
    </p:spTree>
    <p:extLst>
      <p:ext uri="{BB962C8B-B14F-4D97-AF65-F5344CB8AC3E}">
        <p14:creationId xmlns:p14="http://schemas.microsoft.com/office/powerpoint/2010/main" val="894418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p:cNvPicPr>
            <a:picLocks noChangeAspect="1"/>
          </p:cNvPicPr>
          <p:nvPr userDrawn="1"/>
        </p:nvPicPr>
        <p:blipFill>
          <a:blip r:embed="rId3"/>
          <a:stretch>
            <a:fillRect/>
          </a:stretch>
        </p:blipFill>
        <p:spPr>
          <a:xfrm>
            <a:off x="2108266" y="628007"/>
            <a:ext cx="859497" cy="208169"/>
          </a:xfrm>
          <a:prstGeom prst="rect">
            <a:avLst/>
          </a:prstGeom>
        </p:spPr>
      </p:pic>
    </p:spTree>
    <p:extLst>
      <p:ext uri="{BB962C8B-B14F-4D97-AF65-F5344CB8AC3E}">
        <p14:creationId xmlns:p14="http://schemas.microsoft.com/office/powerpoint/2010/main" val="1215167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6044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52420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2150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74554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51764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9231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7233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257171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205772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22203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91501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09430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47618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47603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272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9768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6" name="Picture 5">
            <a:extLst>
              <a:ext uri="{FF2B5EF4-FFF2-40B4-BE49-F238E27FC236}">
                <a16:creationId xmlns:a16="http://schemas.microsoft.com/office/drawing/2014/main" id="{A67498C5-CB0A-485E-B41E-B8CD5BF4EBA8}"/>
              </a:ext>
            </a:extLst>
          </p:cNvPr>
          <p:cNvPicPr>
            <a:picLocks noChangeAspect="1"/>
          </p:cNvPicPr>
          <p:nvPr/>
        </p:nvPicPr>
        <p:blipFill>
          <a:blip r:embed="rId4"/>
          <a:stretch>
            <a:fillRect/>
          </a:stretch>
        </p:blipFill>
        <p:spPr>
          <a:xfrm flipV="1">
            <a:off x="2063567" y="585788"/>
            <a:ext cx="247471" cy="292608"/>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0480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6806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83865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p:cNvPicPr>
            <a:picLocks noChangeAspect="1"/>
          </p:cNvPicPr>
          <p:nvPr userDrawn="1"/>
        </p:nvPicPr>
        <p:blipFill>
          <a:blip r:embed="rId3"/>
          <a:stretch>
            <a:fillRect/>
          </a:stretch>
        </p:blipFill>
        <p:spPr>
          <a:xfrm>
            <a:off x="2108265" y="623539"/>
            <a:ext cx="859497" cy="208169"/>
          </a:xfrm>
          <a:prstGeom prst="rect">
            <a:avLst/>
          </a:prstGeom>
        </p:spPr>
      </p:pic>
    </p:spTree>
    <p:extLst>
      <p:ext uri="{BB962C8B-B14F-4D97-AF65-F5344CB8AC3E}">
        <p14:creationId xmlns:p14="http://schemas.microsoft.com/office/powerpoint/2010/main" val="6049857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394487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Birdseye view of a man with feet up on a chair and Surface machine on his lap" title="Microsoft brand photo">
            <a:extLst>
              <a:ext uri="{FF2B5EF4-FFF2-40B4-BE49-F238E27FC236}">
                <a16:creationId xmlns:a16="http://schemas.microsoft.com/office/drawing/2014/main" id="{A41AE7EE-8A70-4FEE-8681-55739440D181}"/>
              </a:ext>
            </a:extLst>
          </p:cNvPr>
          <p:cNvPicPr>
            <a:picLocks noChangeAspect="1"/>
          </p:cNvPicPr>
          <p:nvPr userDrawn="1"/>
        </p:nvPicPr>
        <p:blipFill rotWithShape="1">
          <a:blip r:embed="rId2"/>
          <a:srcRect l="16077" t="18297" r="29468"/>
          <a:stretch/>
        </p:blipFill>
        <p:spPr>
          <a:xfrm>
            <a:off x="5334000" y="0"/>
            <a:ext cx="6858000" cy="6858000"/>
          </a:xfrm>
          <a:prstGeom prst="rect">
            <a:avLst/>
          </a:prstGeom>
        </p:spPr>
      </p:pic>
      <p:pic>
        <p:nvPicPr>
          <p:cNvPr id="6" name="Picture 5"/>
          <p:cNvPicPr>
            <a:picLocks noChangeAspect="1"/>
          </p:cNvPicPr>
          <p:nvPr userDrawn="1"/>
        </p:nvPicPr>
        <p:blipFill>
          <a:blip r:embed="rId2"/>
          <a:stretch>
            <a:fillRect/>
          </a:stretch>
        </p:blipFill>
        <p:spPr>
          <a:xfrm>
            <a:off x="2108265" y="623539"/>
            <a:ext cx="859497" cy="208169"/>
          </a:xfrm>
          <a:prstGeom prst="rect">
            <a:avLst/>
          </a:prstGeom>
        </p:spPr>
      </p:pic>
    </p:spTree>
    <p:extLst>
      <p:ext uri="{BB962C8B-B14F-4D97-AF65-F5344CB8AC3E}">
        <p14:creationId xmlns:p14="http://schemas.microsoft.com/office/powerpoint/2010/main" val="549316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Birdseye view of a man with feet up on a chair and Surface machine on his lap" title="Microsoft brand photo">
            <a:extLst>
              <a:ext uri="{FF2B5EF4-FFF2-40B4-BE49-F238E27FC236}">
                <a16:creationId xmlns:a16="http://schemas.microsoft.com/office/drawing/2014/main" id="{8DE9AC8D-0261-46AE-8AD4-E599E16501C8}"/>
              </a:ext>
            </a:extLst>
          </p:cNvPr>
          <p:cNvPicPr>
            <a:picLocks noChangeAspect="1"/>
          </p:cNvPicPr>
          <p:nvPr userDrawn="1"/>
        </p:nvPicPr>
        <p:blipFill rotWithShape="1">
          <a:blip r:embed="rId2"/>
          <a:srcRect l="16077" t="18297" r="29468"/>
          <a:stretch/>
        </p:blipFill>
        <p:spPr>
          <a:xfrm>
            <a:off x="5334000" y="0"/>
            <a:ext cx="6858000" cy="6858000"/>
          </a:xfrm>
          <a:prstGeom prst="rect">
            <a:avLst/>
          </a:prstGeom>
        </p:spPr>
      </p:pic>
      <p:pic>
        <p:nvPicPr>
          <p:cNvPr id="6" name="Picture 5"/>
          <p:cNvPicPr>
            <a:picLocks noChangeAspect="1"/>
          </p:cNvPicPr>
          <p:nvPr userDrawn="1"/>
        </p:nvPicPr>
        <p:blipFill>
          <a:blip r:embed="rId2"/>
          <a:stretch>
            <a:fillRect/>
          </a:stretch>
        </p:blipFill>
        <p:spPr>
          <a:xfrm>
            <a:off x="2108266" y="628007"/>
            <a:ext cx="859497" cy="208169"/>
          </a:xfrm>
          <a:prstGeom prst="rect">
            <a:avLst/>
          </a:prstGeom>
        </p:spPr>
      </p:pic>
    </p:spTree>
    <p:extLst>
      <p:ext uri="{BB962C8B-B14F-4D97-AF65-F5344CB8AC3E}">
        <p14:creationId xmlns:p14="http://schemas.microsoft.com/office/powerpoint/2010/main" val="1937811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p:cNvPicPr>
            <a:picLocks noChangeAspect="1"/>
          </p:cNvPicPr>
          <p:nvPr userDrawn="1"/>
        </p:nvPicPr>
        <p:blipFill>
          <a:blip r:embed="rId2"/>
          <a:stretch>
            <a:fillRect/>
          </a:stretch>
        </p:blipFill>
        <p:spPr>
          <a:xfrm>
            <a:off x="2108265" y="623539"/>
            <a:ext cx="859497" cy="208169"/>
          </a:xfrm>
          <a:prstGeom prst="rect">
            <a:avLst/>
          </a:prstGeom>
        </p:spPr>
      </p:pic>
    </p:spTree>
    <p:extLst>
      <p:ext uri="{BB962C8B-B14F-4D97-AF65-F5344CB8AC3E}">
        <p14:creationId xmlns:p14="http://schemas.microsoft.com/office/powerpoint/2010/main" val="2955022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p:cNvPicPr>
            <a:picLocks noChangeAspect="1"/>
          </p:cNvPicPr>
          <p:nvPr userDrawn="1"/>
        </p:nvPicPr>
        <p:blipFill>
          <a:blip r:embed="rId2"/>
          <a:stretch>
            <a:fillRect/>
          </a:stretch>
        </p:blipFill>
        <p:spPr>
          <a:xfrm>
            <a:off x="2108266" y="628007"/>
            <a:ext cx="859497" cy="208169"/>
          </a:xfrm>
          <a:prstGeom prst="rect">
            <a:avLst/>
          </a:prstGeom>
        </p:spPr>
      </p:pic>
    </p:spTree>
    <p:extLst>
      <p:ext uri="{BB962C8B-B14F-4D97-AF65-F5344CB8AC3E}">
        <p14:creationId xmlns:p14="http://schemas.microsoft.com/office/powerpoint/2010/main" val="1669890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776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62992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121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7033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32953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06809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70617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425264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010259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02716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66089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60141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69167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81860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6681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18597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9415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8331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9503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p:cNvPicPr>
            <a:picLocks noChangeAspect="1"/>
          </p:cNvPicPr>
          <p:nvPr userDrawn="1"/>
        </p:nvPicPr>
        <p:blipFill>
          <a:blip r:embed="rId2"/>
          <a:stretch>
            <a:fillRect/>
          </a:stretch>
        </p:blipFill>
        <p:spPr>
          <a:xfrm>
            <a:off x="2108265" y="623539"/>
            <a:ext cx="859497" cy="208169"/>
          </a:xfrm>
          <a:prstGeom prst="rect">
            <a:avLst/>
          </a:prstGeom>
        </p:spPr>
      </p:pic>
    </p:spTree>
    <p:extLst>
      <p:ext uri="{BB962C8B-B14F-4D97-AF65-F5344CB8AC3E}">
        <p14:creationId xmlns:p14="http://schemas.microsoft.com/office/powerpoint/2010/main" val="1269452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67248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5_Title Slide 4 for internal audiences">
    <p:spTree>
      <p:nvGrpSpPr>
        <p:cNvPr id="1" name=""/>
        <p:cNvGrpSpPr/>
        <p:nvPr/>
      </p:nvGrpSpPr>
      <p:grpSpPr>
        <a:xfrm>
          <a:off x="0" y="0"/>
          <a:ext cx="0" cy="0"/>
          <a:chOff x="0" y="0"/>
          <a:chExt cx="0" cy="0"/>
        </a:xfrm>
      </p:grpSpPr>
      <p:sp>
        <p:nvSpPr>
          <p:cNvPr id="20" name="Rectangle 19"/>
          <p:cNvSpPr/>
          <p:nvPr userDrawn="1"/>
        </p:nvSpPr>
        <p:spPr bwMode="gray">
          <a:xfrm>
            <a:off x="269239" y="2084172"/>
            <a:ext cx="7171399" cy="358620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3"/>
            <a:ext cx="7172955" cy="1793104"/>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69239" y="3880390"/>
            <a:ext cx="7172955"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sp>
        <p:nvSpPr>
          <p:cNvPr id="15" name="Rectangle 14"/>
          <p:cNvSpPr>
            <a:spLocks/>
          </p:cNvSpPr>
          <p:nvPr userDrawn="1"/>
        </p:nvSpPr>
        <p:spPr bwMode="auto">
          <a:xfrm>
            <a:off x="269236" y="289502"/>
            <a:ext cx="1794417" cy="17946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451" b="0">
                <a:solidFill>
                  <a:schemeClr val="bg1"/>
                </a:solidFill>
                <a:ea typeface="Segoe UI" pitchFamily="34" charset="0"/>
                <a:cs typeface="Segoe UI" pitchFamily="34" charset="0"/>
              </a:rPr>
              <a:t>Marketing</a:t>
            </a:r>
            <a:endParaRPr lang="en-IN" sz="2451" b="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25377298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8_Section Title Accent Color 3">
    <p:bg>
      <p:bgPr>
        <a:solidFill>
          <a:schemeClr val="tx1"/>
        </a:solidFill>
        <a:effectLst/>
      </p:bgPr>
    </p:bg>
    <p:spTree>
      <p:nvGrpSpPr>
        <p:cNvPr id="1" name=""/>
        <p:cNvGrpSpPr/>
        <p:nvPr/>
      </p:nvGrpSpPr>
      <p:grpSpPr>
        <a:xfrm>
          <a:off x="0" y="0"/>
          <a:ext cx="0" cy="0"/>
          <a:chOff x="0" y="0"/>
          <a:chExt cx="0" cy="0"/>
        </a:xfrm>
      </p:grpSpPr>
      <p:sp>
        <p:nvSpPr>
          <p:cNvPr id="3" name="Title 2"/>
          <p:cNvSpPr txBox="1">
            <a:spLocks/>
          </p:cNvSpPr>
          <p:nvPr userDrawn="1"/>
        </p:nvSpPr>
        <p:spPr>
          <a:xfrm>
            <a:off x="403225" y="4061179"/>
            <a:ext cx="11788775" cy="1956681"/>
          </a:xfrm>
          <a:prstGeom prst="rect">
            <a:avLst/>
          </a:prstGeom>
          <a:solidFill>
            <a:schemeClr val="accent1"/>
          </a:solidFill>
        </p:spPr>
        <p:txBody>
          <a:bodyPr vert="horz" wrap="square" lIns="216000" tIns="91440" rIns="146304" bIns="91440" rtlCol="0" anchor="ctr">
            <a:noAutofit/>
          </a:bodyPr>
          <a:lstStyle>
            <a:lvl1pPr algn="l" defTabSz="914367" rtl="0" eaLnBrk="1" latinLnBrk="0" hangingPunct="1">
              <a:lnSpc>
                <a:spcPct val="90000"/>
              </a:lnSpc>
              <a:spcBef>
                <a:spcPct val="0"/>
              </a:spcBef>
              <a:buNone/>
              <a:defRPr lang="en-US" sz="3600" b="0" kern="1200" cap="none" spc="-100" baseline="0" dirty="0" smtClean="0">
                <a:ln w="3175">
                  <a:noFill/>
                </a:ln>
                <a:solidFill>
                  <a:schemeClr val="tx2"/>
                </a:solidFill>
                <a:effectLst/>
                <a:latin typeface="+mj-lt"/>
                <a:ea typeface="+mn-ea"/>
                <a:cs typeface="Segoe UI" pitchFamily="34" charset="0"/>
              </a:defRPr>
            </a:lvl1pPr>
          </a:lstStyle>
          <a:p>
            <a:endParaRPr lang="en-IN" sz="5400">
              <a:solidFill>
                <a:schemeClr val="bg1"/>
              </a:solidFill>
            </a:endParaRPr>
          </a:p>
        </p:txBody>
      </p:sp>
      <p:sp>
        <p:nvSpPr>
          <p:cNvPr id="5" name="Oval 4"/>
          <p:cNvSpPr/>
          <p:nvPr/>
        </p:nvSpPr>
        <p:spPr bwMode="auto">
          <a:xfrm>
            <a:off x="9499411" y="3938606"/>
            <a:ext cx="2202052" cy="2202050"/>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p:cNvSpPr/>
          <p:nvPr/>
        </p:nvSpPr>
        <p:spPr bwMode="auto">
          <a:xfrm>
            <a:off x="9835097" y="4321287"/>
            <a:ext cx="355630" cy="355630"/>
          </a:xfrm>
          <a:prstGeom prst="ellips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p:cNvSpPr/>
          <p:nvPr/>
        </p:nvSpPr>
        <p:spPr bwMode="auto">
          <a:xfrm>
            <a:off x="9812537" y="4251731"/>
            <a:ext cx="1575804" cy="1575801"/>
          </a:xfrm>
          <a:prstGeom prst="ellipse">
            <a:avLst/>
          </a:prstGeom>
          <a:solidFill>
            <a:srgbClr val="FFFFFF"/>
          </a:solidFill>
          <a:ln w="38100" cap="flat" cmpd="sng" algn="ctr">
            <a:solidFill>
              <a:srgbClr val="0072C6"/>
            </a:solidFill>
            <a:prstDash val="solid"/>
            <a:headEnd type="none" w="med" len="med"/>
            <a:tailEnd type="none" w="med" len="med"/>
          </a:ln>
          <a:effectLst/>
        </p:spPr>
        <p:txBody>
          <a:bodyPr rot="0" spcFirstLastPara="0" vertOverflow="overflow" horzOverflow="overflow" vert="horz" wrap="square" lIns="0" tIns="146304" rIns="0" bIns="0" numCol="1" spcCol="0" rtlCol="0" fromWordArt="0" anchor="b"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03226" y="4061179"/>
            <a:ext cx="8805256" cy="1956681"/>
          </a:xfrm>
          <a:noFill/>
        </p:spPr>
        <p:txBody>
          <a:bodyPr tIns="91440" bIns="91440" anchor="ctr" anchorCtr="0"/>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25264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159551"/>
            <a:ext cx="11655840" cy="553998"/>
          </a:xfrm>
        </p:spPr>
        <p:txBody>
          <a:bodyPr lIns="0" tIns="0" rIns="0" bIns="0">
            <a:spAutoFit/>
          </a:bodyPr>
          <a:lstStyle>
            <a:lvl1pPr>
              <a:lnSpc>
                <a:spcPct val="100000"/>
              </a:lnSpc>
              <a:defRPr/>
            </a:lvl1pPr>
          </a:lstStyle>
          <a:p>
            <a:r>
              <a:rPr lang="en-US"/>
              <a:t>Click to edit Master title style</a:t>
            </a:r>
          </a:p>
        </p:txBody>
      </p:sp>
    </p:spTree>
    <p:extLst>
      <p:ext uri="{BB962C8B-B14F-4D97-AF65-F5344CB8AC3E}">
        <p14:creationId xmlns:p14="http://schemas.microsoft.com/office/powerpoint/2010/main" val="3976049274"/>
      </p:ext>
    </p:extLst>
  </p:cSld>
  <p:clrMapOvr>
    <a:masterClrMapping/>
  </p:clrMapOvr>
  <p:transition>
    <p:fade/>
  </p:transition>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159551"/>
            <a:ext cx="10845450" cy="553998"/>
          </a:xfrm>
        </p:spPr>
        <p:txBody>
          <a:bodyPr wrap="square" lIns="0" tIns="0" rIns="0" bIns="0">
            <a:spAutoFit/>
          </a:bodyPr>
          <a:lstStyle>
            <a:lvl1pPr>
              <a:lnSpc>
                <a:spcPct val="100000"/>
              </a:lnSpc>
              <a:defRPr/>
            </a:lvl1pPr>
          </a:lstStyle>
          <a:p>
            <a:r>
              <a:rPr lang="en-US"/>
              <a:t>Click to edit Master title style</a:t>
            </a:r>
          </a:p>
        </p:txBody>
      </p:sp>
      <p:grpSp>
        <p:nvGrpSpPr>
          <p:cNvPr id="3" name="Group 2">
            <a:extLst>
              <a:ext uri="{FF2B5EF4-FFF2-40B4-BE49-F238E27FC236}">
                <a16:creationId xmlns:a16="http://schemas.microsoft.com/office/drawing/2014/main" id="{4327778E-7807-45FE-830F-29B227480B1E}"/>
              </a:ext>
            </a:extLst>
          </p:cNvPr>
          <p:cNvGrpSpPr/>
          <p:nvPr userDrawn="1"/>
        </p:nvGrpSpPr>
        <p:grpSpPr>
          <a:xfrm>
            <a:off x="11241241" y="42993"/>
            <a:ext cx="912668" cy="612218"/>
            <a:chOff x="11241241" y="42993"/>
            <a:chExt cx="912668" cy="612218"/>
          </a:xfrm>
        </p:grpSpPr>
        <p:pic>
          <p:nvPicPr>
            <p:cNvPr id="4" name="Picture 3">
              <a:extLst>
                <a:ext uri="{FF2B5EF4-FFF2-40B4-BE49-F238E27FC236}">
                  <a16:creationId xmlns:a16="http://schemas.microsoft.com/office/drawing/2014/main" id="{106EE8FE-64D1-42C7-97AC-EFB29D4BD56C}"/>
                </a:ext>
              </a:extLst>
            </p:cNvPr>
            <p:cNvPicPr preferRelativeResize="0">
              <a:picLocks/>
            </p:cNvPicPr>
            <p:nvPr/>
          </p:nvPicPr>
          <p:blipFill rotWithShape="1">
            <a:blip r:embed="rId2" cstate="email">
              <a:extLst>
                <a:ext uri="{28A0092B-C50C-407E-A947-70E740481C1C}">
                  <a14:useLocalDpi xmlns:a14="http://schemas.microsoft.com/office/drawing/2010/main"/>
                </a:ext>
              </a:extLst>
            </a:blip>
            <a:srcRect l="841" r="8042"/>
            <a:stretch/>
          </p:blipFill>
          <p:spPr>
            <a:xfrm>
              <a:off x="11241241" y="42993"/>
              <a:ext cx="912668" cy="442508"/>
            </a:xfrm>
            <a:prstGeom prst="rect">
              <a:avLst/>
            </a:prstGeom>
            <a:ln>
              <a:noFill/>
            </a:ln>
            <a:effectLst/>
          </p:spPr>
        </p:pic>
        <p:sp>
          <p:nvSpPr>
            <p:cNvPr id="5" name="Rectangle 4">
              <a:extLst>
                <a:ext uri="{FF2B5EF4-FFF2-40B4-BE49-F238E27FC236}">
                  <a16:creationId xmlns:a16="http://schemas.microsoft.com/office/drawing/2014/main" id="{9285FC3E-6C11-44DD-927A-35A983ED8A96}"/>
                </a:ext>
              </a:extLst>
            </p:cNvPr>
            <p:cNvSpPr>
              <a:spLocks/>
            </p:cNvSpPr>
            <p:nvPr/>
          </p:nvSpPr>
          <p:spPr bwMode="auto">
            <a:xfrm>
              <a:off x="11241241" y="476128"/>
              <a:ext cx="912668" cy="17908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061" rIns="0" bIns="140170" numCol="1" spcCol="0" rtlCol="0" fromWordArt="0" anchor="ctr" anchorCtr="0" forceAA="0" compatLnSpc="1">
              <a:prstTxWarp prst="textNoShape">
                <a:avLst/>
              </a:prstTxWarp>
              <a:noAutofit/>
            </a:bodyPr>
            <a:lstStyle/>
            <a:p>
              <a:pPr marL="0" marR="0" lvl="0" indent="0" algn="ctr" defTabSz="891963"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solidFill>
                    <a:srgbClr val="505050">
                      <a:lumMod val="50000"/>
                    </a:srgbClr>
                  </a:solidFill>
                  <a:effectLst/>
                  <a:uLnTx/>
                  <a:uFillTx/>
                  <a:latin typeface="Segoe UI"/>
                  <a:ea typeface="Segoe UI" pitchFamily="34" charset="0"/>
                  <a:cs typeface="Segoe UI" pitchFamily="34" charset="0"/>
                </a:rPr>
                <a:t>Tech Elastics</a:t>
              </a:r>
            </a:p>
          </p:txBody>
        </p:sp>
      </p:grpSp>
    </p:spTree>
    <p:extLst>
      <p:ext uri="{BB962C8B-B14F-4D97-AF65-F5344CB8AC3E}">
        <p14:creationId xmlns:p14="http://schemas.microsoft.com/office/powerpoint/2010/main" val="308263405"/>
      </p:ext>
    </p:extLst>
  </p:cSld>
  <p:clrMapOvr>
    <a:masterClrMapping/>
  </p:clrMapOvr>
  <p:transition>
    <p:fade/>
  </p:transition>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159551"/>
            <a:ext cx="10845450" cy="553998"/>
          </a:xfrm>
        </p:spPr>
        <p:txBody>
          <a:bodyPr wrap="square" lIns="0" tIns="0" rIns="0" bIns="0">
            <a:spAutoFit/>
          </a:bodyPr>
          <a:lstStyle>
            <a:lvl1pPr>
              <a:lnSpc>
                <a:spcPct val="100000"/>
              </a:lnSpc>
              <a:defRPr/>
            </a:lvl1pPr>
          </a:lstStyle>
          <a:p>
            <a:r>
              <a:rPr lang="en-US"/>
              <a:t>Click to edit Master title style</a:t>
            </a:r>
          </a:p>
        </p:txBody>
      </p:sp>
      <p:pic>
        <p:nvPicPr>
          <p:cNvPr id="4" name="Picture 3">
            <a:extLst>
              <a:ext uri="{FF2B5EF4-FFF2-40B4-BE49-F238E27FC236}">
                <a16:creationId xmlns:a16="http://schemas.microsoft.com/office/drawing/2014/main" id="{106EE8FE-64D1-42C7-97AC-EFB29D4BD56C}"/>
              </a:ext>
            </a:extLst>
          </p:cNvPr>
          <p:cNvPicPr preferRelativeResize="0">
            <a:picLocks/>
          </p:cNvPicPr>
          <p:nvPr/>
        </p:nvPicPr>
        <p:blipFill rotWithShape="1">
          <a:blip r:embed="rId2" cstate="email">
            <a:extLst>
              <a:ext uri="{28A0092B-C50C-407E-A947-70E740481C1C}">
                <a14:useLocalDpi xmlns:a14="http://schemas.microsoft.com/office/drawing/2010/main"/>
              </a:ext>
            </a:extLst>
          </a:blip>
          <a:srcRect l="841" r="8042"/>
          <a:stretch/>
        </p:blipFill>
        <p:spPr>
          <a:xfrm>
            <a:off x="11241241" y="42993"/>
            <a:ext cx="912668" cy="442508"/>
          </a:xfrm>
          <a:prstGeom prst="rect">
            <a:avLst/>
          </a:prstGeom>
          <a:ln>
            <a:noFill/>
          </a:ln>
          <a:effectLst/>
        </p:spPr>
      </p:pic>
    </p:spTree>
    <p:extLst>
      <p:ext uri="{BB962C8B-B14F-4D97-AF65-F5344CB8AC3E}">
        <p14:creationId xmlns:p14="http://schemas.microsoft.com/office/powerpoint/2010/main" val="921856604"/>
      </p:ext>
    </p:extLst>
  </p:cSld>
  <p:clrMapOvr>
    <a:masterClrMapping/>
  </p:clrMapOvr>
  <p:transition>
    <p:fade/>
  </p:transition>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cSld name="Section Title Accent Color 3">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ctr" anchorCtr="0"/>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54909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userDrawn="1">
  <p:cSld name="12_Section Title Accent Color 3">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17739" y="4754280"/>
            <a:ext cx="11396890" cy="923330"/>
          </a:xfrm>
        </p:spPr>
        <p:txBody>
          <a:bodyPr anchor="ctr" anchorCtr="0"/>
          <a:lstStyle>
            <a:lvl1pPr>
              <a:defRPr sz="6000" spc="0" baseline="0">
                <a:solidFill>
                  <a:schemeClr val="bg2"/>
                </a:solidFill>
              </a:defRPr>
            </a:lvl1pPr>
          </a:lstStyle>
          <a:p>
            <a:r>
              <a:rPr lang="en-US"/>
              <a:t>Click to edit title style</a:t>
            </a:r>
          </a:p>
        </p:txBody>
      </p:sp>
      <p:sp>
        <p:nvSpPr>
          <p:cNvPr id="5" name="Rectangle 4"/>
          <p:cNvSpPr>
            <a:spLocks/>
          </p:cNvSpPr>
          <p:nvPr userDrawn="1"/>
        </p:nvSpPr>
        <p:spPr bwMode="auto">
          <a:xfrm>
            <a:off x="0" y="5783580"/>
            <a:ext cx="11788775" cy="2430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9835097" y="4321287"/>
            <a:ext cx="355630" cy="355630"/>
          </a:xfrm>
          <a:prstGeom prst="ellips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p:cNvSpPr/>
          <p:nvPr userDrawn="1"/>
        </p:nvSpPr>
        <p:spPr bwMode="auto">
          <a:xfrm>
            <a:off x="9812537" y="4251731"/>
            <a:ext cx="1575804" cy="1575801"/>
          </a:xfrm>
          <a:prstGeom prst="ellipse">
            <a:avLst/>
          </a:prstGeom>
          <a:solidFill>
            <a:srgbClr val="FFFFFF"/>
          </a:solidFill>
          <a:ln w="38100" cap="flat" cmpd="sng" algn="ctr">
            <a:solidFill>
              <a:srgbClr val="0072C6"/>
            </a:solidFill>
            <a:prstDash val="solid"/>
            <a:headEnd type="none" w="med" len="med"/>
            <a:tailEnd type="none" w="med" len="med"/>
          </a:ln>
          <a:effectLst/>
        </p:spPr>
        <p:txBody>
          <a:bodyPr rot="0" spcFirstLastPara="0" vertOverflow="overflow" horzOverflow="overflow" vert="horz" wrap="square" lIns="0" tIns="146304" rIns="0" bIns="0" numCol="1" spcCol="0" rtlCol="0" fromWordArt="0" anchor="b"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78362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36942"/>
          </a:xfrm>
        </p:spPr>
        <p:txBody>
          <a:bodyPr>
            <a:spAutoFit/>
          </a:bodyPr>
          <a:lstStyle>
            <a:lvl1pPr>
              <a:lnSpc>
                <a:spcPct val="100000"/>
              </a:lnSpc>
              <a:spcBef>
                <a:spcPts val="588"/>
              </a:spcBef>
              <a:spcAft>
                <a:spcPts val="0"/>
              </a:spcAft>
              <a:defRPr sz="3137">
                <a:solidFill>
                  <a:schemeClr val="tx1"/>
                </a:solidFill>
                <a:latin typeface="+mj-lt"/>
              </a:defRPr>
            </a:lvl1pPr>
            <a:lvl2pPr>
              <a:lnSpc>
                <a:spcPct val="100000"/>
              </a:lnSpc>
              <a:spcBef>
                <a:spcPts val="588"/>
              </a:spcBef>
              <a:spcAft>
                <a:spcPts val="0"/>
              </a:spcAft>
              <a:defRPr sz="2745">
                <a:latin typeface="+mn-lt"/>
              </a:defRPr>
            </a:lvl2pPr>
            <a:lvl3pPr>
              <a:lnSpc>
                <a:spcPct val="100000"/>
              </a:lnSpc>
              <a:spcBef>
                <a:spcPts val="588"/>
              </a:spcBef>
              <a:spcAft>
                <a:spcPts val="0"/>
              </a:spcAft>
              <a:defRPr sz="2353">
                <a:latin typeface="+mn-lt"/>
              </a:defRPr>
            </a:lvl3pPr>
            <a:lvl4pPr>
              <a:lnSpc>
                <a:spcPct val="100000"/>
              </a:lnSpc>
              <a:spcBef>
                <a:spcPts val="588"/>
              </a:spcBef>
              <a:spcAft>
                <a:spcPts val="0"/>
              </a:spcAft>
              <a:defRPr sz="1961">
                <a:latin typeface="+mn-lt"/>
              </a:defRPr>
            </a:lvl4pPr>
            <a:lvl5pPr>
              <a:lnSpc>
                <a:spcPct val="100000"/>
              </a:lnSpc>
              <a:spcBef>
                <a:spcPts val="588"/>
              </a:spcBef>
              <a:spcAft>
                <a:spcPts val="0"/>
              </a:spcAft>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p:cNvSpPr>
            <a:spLocks noGrp="1"/>
          </p:cNvSpPr>
          <p:nvPr>
            <p:ph type="title"/>
          </p:nvPr>
        </p:nvSpPr>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54686364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____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189896"/>
            <a:ext cx="11655840" cy="899665"/>
          </a:xfrm>
        </p:spPr>
        <p:txBody>
          <a:bodyPr/>
          <a:lstStyle>
            <a:lvl1pPr>
              <a:defRPr sz="2800" baseline="0"/>
            </a:lvl1pPr>
          </a:lstStyle>
          <a:p>
            <a:r>
              <a:rPr lang="en-US"/>
              <a:t>Click to edit Master title style</a:t>
            </a:r>
          </a:p>
        </p:txBody>
      </p:sp>
      <p:sp>
        <p:nvSpPr>
          <p:cNvPr id="4" name="Slide Number Placeholder 2">
            <a:extLst>
              <a:ext uri="{FF2B5EF4-FFF2-40B4-BE49-F238E27FC236}">
                <a16:creationId xmlns:a16="http://schemas.microsoft.com/office/drawing/2014/main" id="{BFFADA51-29FC-495D-A6F7-E18B13F61FA6}"/>
              </a:ext>
            </a:extLst>
          </p:cNvPr>
          <p:cNvSpPr>
            <a:spLocks noGrp="1"/>
          </p:cNvSpPr>
          <p:nvPr>
            <p:ph type="sldNum" sz="quarter" idx="4"/>
          </p:nvPr>
        </p:nvSpPr>
        <p:spPr>
          <a:xfrm>
            <a:off x="9449812" y="6566932"/>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C84563C7-2008-40D0-AC67-D8B0BFB230A9}" type="slidenum">
              <a:rPr lang="en-US" smtClean="0"/>
              <a:t>‹#›</a:t>
            </a:fld>
            <a:endParaRPr lang="en-US"/>
          </a:p>
        </p:txBody>
      </p:sp>
    </p:spTree>
    <p:extLst>
      <p:ext uri="{BB962C8B-B14F-4D97-AF65-F5344CB8AC3E}">
        <p14:creationId xmlns:p14="http://schemas.microsoft.com/office/powerpoint/2010/main" val="1480497861"/>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Birdseye view of a man with feet up on a chair and Surface machine on his lap" title="Microsoft brand photo">
            <a:extLst>
              <a:ext uri="{FF2B5EF4-FFF2-40B4-BE49-F238E27FC236}">
                <a16:creationId xmlns:a16="http://schemas.microsoft.com/office/drawing/2014/main" id="{F4A8B135-0633-46BF-A505-F074A8433FD8}"/>
              </a:ext>
            </a:extLst>
          </p:cNvPr>
          <p:cNvPicPr>
            <a:picLocks noChangeAspect="1"/>
          </p:cNvPicPr>
          <p:nvPr userDrawn="1"/>
        </p:nvPicPr>
        <p:blipFill rotWithShape="1">
          <a:blip r:embed="rId2"/>
          <a:srcRect l="16077" t="18297" r="29468"/>
          <a:stretch/>
        </p:blipFill>
        <p:spPr>
          <a:xfrm>
            <a:off x="5334000" y="0"/>
            <a:ext cx="6858000" cy="6858000"/>
          </a:xfrm>
          <a:prstGeom prst="rect">
            <a:avLst/>
          </a:prstGeom>
        </p:spPr>
      </p:pic>
      <p:pic>
        <p:nvPicPr>
          <p:cNvPr id="7" name="Picture 6"/>
          <p:cNvPicPr>
            <a:picLocks noChangeAspect="1"/>
          </p:cNvPicPr>
          <p:nvPr userDrawn="1"/>
        </p:nvPicPr>
        <p:blipFill>
          <a:blip r:embed="rId2"/>
          <a:stretch>
            <a:fillRect/>
          </a:stretch>
        </p:blipFill>
        <p:spPr>
          <a:xfrm>
            <a:off x="2108266" y="628007"/>
            <a:ext cx="859497" cy="208169"/>
          </a:xfrm>
          <a:prstGeom prst="rect">
            <a:avLst/>
          </a:prstGeom>
        </p:spPr>
      </p:pic>
    </p:spTree>
    <p:extLst>
      <p:ext uri="{BB962C8B-B14F-4D97-AF65-F5344CB8AC3E}">
        <p14:creationId xmlns:p14="http://schemas.microsoft.com/office/powerpoint/2010/main" val="25619699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a:stretch>
            <a:fillRect/>
          </a:stretch>
        </p:blipFill>
        <p:spPr bwMode="black">
          <a:xfrm>
            <a:off x="584200" y="585788"/>
            <a:ext cx="1366245" cy="292608"/>
          </a:xfrm>
          <a:prstGeom prst="rect">
            <a:avLst/>
          </a:prstGeom>
        </p:spPr>
      </p:pic>
      <p:pic>
        <p:nvPicPr>
          <p:cNvPr id="8" name="Picture 7" descr="Birdseye view of a man with feet up on a chair and Surface machine on his lap" title="Microsoft brand photo">
            <a:extLst>
              <a:ext uri="{FF2B5EF4-FFF2-40B4-BE49-F238E27FC236}">
                <a16:creationId xmlns:a16="http://schemas.microsoft.com/office/drawing/2014/main" id="{D7E5F1A7-B239-40C2-99D3-29D96524EF7E}"/>
              </a:ext>
            </a:extLst>
          </p:cNvPr>
          <p:cNvPicPr>
            <a:picLocks noChangeAspect="1"/>
          </p:cNvPicPr>
          <p:nvPr userDrawn="1"/>
        </p:nvPicPr>
        <p:blipFill rotWithShape="1">
          <a:blip/>
          <a:srcRect l="16077" t="18297" r="29468"/>
          <a:stretch/>
        </p:blipFill>
        <p:spPr>
          <a:xfrm>
            <a:off x="5334000" y="0"/>
            <a:ext cx="6858000" cy="6858000"/>
          </a:xfrm>
          <a:prstGeom prst="rect">
            <a:avLst/>
          </a:prstGeom>
        </p:spPr>
      </p:pic>
      <p:pic>
        <p:nvPicPr>
          <p:cNvPr id="7" name="Picture 6"/>
          <p:cNvPicPr>
            <a:picLocks noChangeAspect="1"/>
          </p:cNvPicPr>
          <p:nvPr userDrawn="1"/>
        </p:nvPicPr>
        <p:blipFill>
          <a:blip/>
          <a:stretch>
            <a:fillRect/>
          </a:stretch>
        </p:blipFill>
        <p:spPr>
          <a:xfrm>
            <a:off x="2108265" y="623539"/>
            <a:ext cx="859497" cy="208169"/>
          </a:xfrm>
          <a:prstGeom prst="rect">
            <a:avLst/>
          </a:prstGeom>
        </p:spPr>
      </p:pic>
    </p:spTree>
    <p:extLst>
      <p:ext uri="{BB962C8B-B14F-4D97-AF65-F5344CB8AC3E}">
        <p14:creationId xmlns:p14="http://schemas.microsoft.com/office/powerpoint/2010/main" val="121057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p:cNvPicPr>
            <a:picLocks noChangeAspect="1"/>
          </p:cNvPicPr>
          <p:nvPr userDrawn="1"/>
        </p:nvPicPr>
        <p:blipFill>
          <a:blip r:embed="rId2"/>
          <a:stretch>
            <a:fillRect/>
          </a:stretch>
        </p:blipFill>
        <p:spPr>
          <a:xfrm>
            <a:off x="2108266" y="628007"/>
            <a:ext cx="859497" cy="208169"/>
          </a:xfrm>
          <a:prstGeom prst="rect">
            <a:avLst/>
          </a:prstGeom>
        </p:spPr>
      </p:pic>
    </p:spTree>
    <p:extLst>
      <p:ext uri="{BB962C8B-B14F-4D97-AF65-F5344CB8AC3E}">
        <p14:creationId xmlns:p14="http://schemas.microsoft.com/office/powerpoint/2010/main" val="100748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p:cNvPicPr>
            <a:picLocks noChangeAspect="1"/>
          </p:cNvPicPr>
          <p:nvPr userDrawn="1"/>
        </p:nvPicPr>
        <p:blipFill>
          <a:blip r:embed="rId2"/>
          <a:stretch>
            <a:fillRect/>
          </a:stretch>
        </p:blipFill>
        <p:spPr>
          <a:xfrm>
            <a:off x="2108265" y="623539"/>
            <a:ext cx="859497" cy="208169"/>
          </a:xfrm>
          <a:prstGeom prst="rect">
            <a:avLst/>
          </a:prstGeom>
        </p:spPr>
      </p:pic>
    </p:spTree>
    <p:extLst>
      <p:ext uri="{BB962C8B-B14F-4D97-AF65-F5344CB8AC3E}">
        <p14:creationId xmlns:p14="http://schemas.microsoft.com/office/powerpoint/2010/main" val="21555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10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5904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6670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0376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21383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1829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18118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269263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068038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234573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08710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8522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92895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7759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1175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497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7041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49239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09296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p:cNvPicPr>
            <a:picLocks noChangeAspect="1"/>
          </p:cNvPicPr>
          <p:nvPr userDrawn="1"/>
        </p:nvPicPr>
        <p:blipFill>
          <a:blip r:embed="rId2"/>
          <a:stretch>
            <a:fillRect/>
          </a:stretch>
        </p:blipFill>
        <p:spPr>
          <a:xfrm>
            <a:off x="2108266" y="628007"/>
            <a:ext cx="859497" cy="208169"/>
          </a:xfrm>
          <a:prstGeom prst="rect">
            <a:avLst/>
          </a:prstGeom>
        </p:spPr>
      </p:pic>
    </p:spTree>
    <p:extLst>
      <p:ext uri="{BB962C8B-B14F-4D97-AF65-F5344CB8AC3E}">
        <p14:creationId xmlns:p14="http://schemas.microsoft.com/office/powerpoint/2010/main" val="122679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4896883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cSld name="1_Title and Content">
    <p:bg>
      <p:bgPr>
        <a:solidFill>
          <a:srgbClr val="002050"/>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900690"/>
            <a:ext cx="11653523" cy="1834990"/>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2" name="Slide Number Placeholder 1"/>
          <p:cNvSpPr>
            <a:spLocks noGrp="1"/>
          </p:cNvSpPr>
          <p:nvPr>
            <p:ph type="sldNum" sz="quarter" idx="11"/>
          </p:nvPr>
        </p:nvSpPr>
        <p:spPr/>
        <p:txBody>
          <a:bodyPr/>
          <a:lstStyle/>
          <a:p>
            <a:fld id="{9A10E821-7D40-4AD0-8906-0D3ABBD054D5}" type="slidenum">
              <a:rPr lang="en-US" smtClean="0"/>
              <a:t>‹#›</a:t>
            </a:fld>
            <a:endParaRPr lang="en-US"/>
          </a:p>
        </p:txBody>
      </p:sp>
      <p:pic>
        <p:nvPicPr>
          <p:cNvPr id="9" name="Picture 8"/>
          <p:cNvPicPr>
            <a:picLocks noChangeAspect="1"/>
          </p:cNvPicPr>
          <p:nvPr userDrawn="1"/>
        </p:nvPicPr>
        <p:blipFill>
          <a:blip r:embed="rId2"/>
          <a:stretch>
            <a:fillRect/>
          </a:stretch>
        </p:blipFill>
        <p:spPr>
          <a:xfrm>
            <a:off x="11168914" y="6484932"/>
            <a:ext cx="820440" cy="198738"/>
          </a:xfrm>
          <a:prstGeom prst="rect">
            <a:avLst/>
          </a:prstGeom>
        </p:spPr>
      </p:pic>
      <p:pic>
        <p:nvPicPr>
          <p:cNvPr id="10" name="Picture 6" descr="Image result for microsoft"/>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9186" y="6309353"/>
            <a:ext cx="1352428" cy="499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32844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Birdseye view of a man with feet up on a chair and Surface machine on his lap" title="Microsoft brand photo">
            <a:extLst>
              <a:ext uri="{FF2B5EF4-FFF2-40B4-BE49-F238E27FC236}">
                <a16:creationId xmlns:a16="http://schemas.microsoft.com/office/drawing/2014/main" id="{A41AE7EE-8A70-4FEE-8681-55739440D181}"/>
              </a:ext>
            </a:extLst>
          </p:cNvPr>
          <p:cNvPicPr>
            <a:picLocks noChangeAspect="1"/>
          </p:cNvPicPr>
          <p:nvPr userDrawn="1"/>
        </p:nvPicPr>
        <p:blipFill rotWithShape="1">
          <a:blip r:embed="rId2"/>
          <a:srcRect l="16077" t="18297" r="29468"/>
          <a:stretch/>
        </p:blipFill>
        <p:spPr>
          <a:xfrm>
            <a:off x="5334000" y="0"/>
            <a:ext cx="6858000" cy="6858000"/>
          </a:xfrm>
          <a:prstGeom prst="rect">
            <a:avLst/>
          </a:prstGeom>
        </p:spPr>
      </p:pic>
      <p:pic>
        <p:nvPicPr>
          <p:cNvPr id="6" name="Picture 5"/>
          <p:cNvPicPr>
            <a:picLocks noChangeAspect="1"/>
          </p:cNvPicPr>
          <p:nvPr userDrawn="1"/>
        </p:nvPicPr>
        <p:blipFill>
          <a:blip r:embed="rId2"/>
          <a:stretch>
            <a:fillRect/>
          </a:stretch>
        </p:blipFill>
        <p:spPr>
          <a:xfrm>
            <a:off x="2108265" y="623539"/>
            <a:ext cx="859497" cy="208169"/>
          </a:xfrm>
          <a:prstGeom prst="rect">
            <a:avLst/>
          </a:prstGeom>
        </p:spPr>
      </p:pic>
    </p:spTree>
    <p:extLst>
      <p:ext uri="{BB962C8B-B14F-4D97-AF65-F5344CB8AC3E}">
        <p14:creationId xmlns:p14="http://schemas.microsoft.com/office/powerpoint/2010/main" val="3110789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Birdseye view of a man with feet up on a chair and Surface machine on his lap" title="Microsoft brand photo">
            <a:extLst>
              <a:ext uri="{FF2B5EF4-FFF2-40B4-BE49-F238E27FC236}">
                <a16:creationId xmlns:a16="http://schemas.microsoft.com/office/drawing/2014/main" id="{8DE9AC8D-0261-46AE-8AD4-E599E16501C8}"/>
              </a:ext>
            </a:extLst>
          </p:cNvPr>
          <p:cNvPicPr>
            <a:picLocks noChangeAspect="1"/>
          </p:cNvPicPr>
          <p:nvPr userDrawn="1"/>
        </p:nvPicPr>
        <p:blipFill rotWithShape="1">
          <a:blip r:embed="rId2"/>
          <a:srcRect l="16077" t="18297" r="29468"/>
          <a:stretch/>
        </p:blipFill>
        <p:spPr>
          <a:xfrm>
            <a:off x="5334000" y="0"/>
            <a:ext cx="6858000" cy="6858000"/>
          </a:xfrm>
          <a:prstGeom prst="rect">
            <a:avLst/>
          </a:prstGeom>
        </p:spPr>
      </p:pic>
      <p:pic>
        <p:nvPicPr>
          <p:cNvPr id="6" name="Picture 5"/>
          <p:cNvPicPr>
            <a:picLocks noChangeAspect="1"/>
          </p:cNvPicPr>
          <p:nvPr userDrawn="1"/>
        </p:nvPicPr>
        <p:blipFill>
          <a:blip r:embed="rId2"/>
          <a:stretch>
            <a:fillRect/>
          </a:stretch>
        </p:blipFill>
        <p:spPr>
          <a:xfrm>
            <a:off x="2108266" y="628007"/>
            <a:ext cx="859497" cy="208169"/>
          </a:xfrm>
          <a:prstGeom prst="rect">
            <a:avLst/>
          </a:prstGeom>
        </p:spPr>
      </p:pic>
    </p:spTree>
    <p:extLst>
      <p:ext uri="{BB962C8B-B14F-4D97-AF65-F5344CB8AC3E}">
        <p14:creationId xmlns:p14="http://schemas.microsoft.com/office/powerpoint/2010/main" val="360033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p:cNvPicPr>
            <a:picLocks noChangeAspect="1"/>
          </p:cNvPicPr>
          <p:nvPr userDrawn="1"/>
        </p:nvPicPr>
        <p:blipFill>
          <a:blip r:embed="rId2"/>
          <a:stretch>
            <a:fillRect/>
          </a:stretch>
        </p:blipFill>
        <p:spPr>
          <a:xfrm>
            <a:off x="2108265" y="623539"/>
            <a:ext cx="859497" cy="208169"/>
          </a:xfrm>
          <a:prstGeom prst="rect">
            <a:avLst/>
          </a:prstGeom>
        </p:spPr>
      </p:pic>
    </p:spTree>
    <p:extLst>
      <p:ext uri="{BB962C8B-B14F-4D97-AF65-F5344CB8AC3E}">
        <p14:creationId xmlns:p14="http://schemas.microsoft.com/office/powerpoint/2010/main" val="3038969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p:cNvPicPr>
            <a:picLocks noChangeAspect="1"/>
          </p:cNvPicPr>
          <p:nvPr userDrawn="1"/>
        </p:nvPicPr>
        <p:blipFill>
          <a:blip r:embed="rId2"/>
          <a:stretch>
            <a:fillRect/>
          </a:stretch>
        </p:blipFill>
        <p:spPr>
          <a:xfrm>
            <a:off x="2108266" y="628007"/>
            <a:ext cx="859497" cy="208169"/>
          </a:xfrm>
          <a:prstGeom prst="rect">
            <a:avLst/>
          </a:prstGeom>
        </p:spPr>
      </p:pic>
    </p:spTree>
    <p:extLst>
      <p:ext uri="{BB962C8B-B14F-4D97-AF65-F5344CB8AC3E}">
        <p14:creationId xmlns:p14="http://schemas.microsoft.com/office/powerpoint/2010/main" val="1480613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49585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7663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366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1028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37954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6794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847452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68512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820389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428833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31974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89290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11123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04078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305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9657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77509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6945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5123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p:cNvPicPr>
            <a:picLocks noChangeAspect="1"/>
          </p:cNvPicPr>
          <p:nvPr userDrawn="1"/>
        </p:nvPicPr>
        <p:blipFill>
          <a:blip r:embed="rId2"/>
          <a:stretch>
            <a:fillRect/>
          </a:stretch>
        </p:blipFill>
        <p:spPr>
          <a:xfrm>
            <a:off x="2108265" y="623539"/>
            <a:ext cx="859497" cy="208169"/>
          </a:xfrm>
          <a:prstGeom prst="rect">
            <a:avLst/>
          </a:prstGeom>
        </p:spPr>
      </p:pic>
    </p:spTree>
    <p:extLst>
      <p:ext uri="{BB962C8B-B14F-4D97-AF65-F5344CB8AC3E}">
        <p14:creationId xmlns:p14="http://schemas.microsoft.com/office/powerpoint/2010/main" val="1787974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75529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264217"/>
      </p:ext>
    </p:extLst>
  </p:cSld>
  <p:clrMapOvr>
    <a:masterClrMapping/>
  </p:clrMapOvr>
  <p:transition>
    <p:fade/>
  </p:transition>
  <p:hf sldNum="0" hdr="0" ftr="0" dt="0"/>
</p:sldLayout>
</file>

<file path=ppt/slideLayouts/slideLayout29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69F68-73B3-43CA-AC37-22CE9964A7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01FCDE-C434-4556-89D3-FBF8D8CBE94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8C94E1-3E29-4102-AA80-CB944C7EE442}"/>
              </a:ext>
            </a:extLst>
          </p:cNvPr>
          <p:cNvSpPr>
            <a:spLocks noGrp="1"/>
          </p:cNvSpPr>
          <p:nvPr>
            <p:ph type="dt" sz="half" idx="10"/>
          </p:nvPr>
        </p:nvSpPr>
        <p:spPr/>
        <p:txBody>
          <a:bodyPr/>
          <a:lstStyle/>
          <a:p>
            <a:fld id="{E9BF862F-87BD-4BB3-AFA0-3C4EA335EDBF}" type="datetimeFigureOut">
              <a:rPr lang="en-US" smtClean="0"/>
              <a:t>10/11/2024</a:t>
            </a:fld>
            <a:endParaRPr lang="en-US"/>
          </a:p>
        </p:txBody>
      </p:sp>
      <p:sp>
        <p:nvSpPr>
          <p:cNvPr id="5" name="Footer Placeholder 4">
            <a:extLst>
              <a:ext uri="{FF2B5EF4-FFF2-40B4-BE49-F238E27FC236}">
                <a16:creationId xmlns:a16="http://schemas.microsoft.com/office/drawing/2014/main" id="{EBDAC3A0-3F52-49C9-8721-EFD20660AF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8455DA-17C9-4563-8B83-D519396184E4}"/>
              </a:ext>
            </a:extLst>
          </p:cNvPr>
          <p:cNvSpPr>
            <a:spLocks noGrp="1"/>
          </p:cNvSpPr>
          <p:nvPr>
            <p:ph type="sldNum" sz="quarter" idx="12"/>
          </p:nvPr>
        </p:nvSpPr>
        <p:spPr/>
        <p:txBody>
          <a:bodyPr/>
          <a:lstStyle/>
          <a:p>
            <a:fld id="{DA78BE74-027F-4582-96F8-C4931A69D30E}" type="slidenum">
              <a:rPr lang="en-US" smtClean="0"/>
              <a:t>‹#›</a:t>
            </a:fld>
            <a:endParaRPr lang="en-US"/>
          </a:p>
        </p:txBody>
      </p:sp>
    </p:spTree>
    <p:extLst>
      <p:ext uri="{BB962C8B-B14F-4D97-AF65-F5344CB8AC3E}">
        <p14:creationId xmlns:p14="http://schemas.microsoft.com/office/powerpoint/2010/main" val="122827715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B6B99-119E-BC43-8217-00F36B0DF5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D5B37-8BFD-1C45-A9AD-0F01526FD0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C11B38-CCD0-924E-A635-75D2DC12D910}"/>
              </a:ext>
            </a:extLst>
          </p:cNvPr>
          <p:cNvSpPr>
            <a:spLocks noGrp="1"/>
          </p:cNvSpPr>
          <p:nvPr>
            <p:ph type="dt" sz="half" idx="10"/>
          </p:nvPr>
        </p:nvSpPr>
        <p:spPr/>
        <p:txBody>
          <a:bodyPr/>
          <a:lstStyle/>
          <a:p>
            <a:fld id="{F7ED0DBC-ABA0-BE43-89D6-E414E8B485D6}" type="datetimeFigureOut">
              <a:rPr lang="en-US" smtClean="0"/>
              <a:t>10/11/2024</a:t>
            </a:fld>
            <a:endParaRPr lang="en-US"/>
          </a:p>
        </p:txBody>
      </p:sp>
      <p:sp>
        <p:nvSpPr>
          <p:cNvPr id="5" name="Footer Placeholder 4">
            <a:extLst>
              <a:ext uri="{FF2B5EF4-FFF2-40B4-BE49-F238E27FC236}">
                <a16:creationId xmlns:a16="http://schemas.microsoft.com/office/drawing/2014/main" id="{FB197896-0F44-5E4B-ADD9-8A09EE71DD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BC3B53-1FA1-2A45-9E4D-7F1C92A50B33}"/>
              </a:ext>
            </a:extLst>
          </p:cNvPr>
          <p:cNvSpPr>
            <a:spLocks noGrp="1"/>
          </p:cNvSpPr>
          <p:nvPr>
            <p:ph type="sldNum" sz="quarter" idx="12"/>
          </p:nvPr>
        </p:nvSpPr>
        <p:spPr/>
        <p:txBody>
          <a:bodyPr/>
          <a:lstStyle/>
          <a:p>
            <a:fld id="{A4CFB20A-5BAB-7640-8509-6F49DE2A02E7}" type="slidenum">
              <a:rPr lang="en-US" smtClean="0"/>
              <a:t>‹#›</a:t>
            </a:fld>
            <a:endParaRPr lang="en-US"/>
          </a:p>
        </p:txBody>
      </p:sp>
    </p:spTree>
    <p:extLst>
      <p:ext uri="{BB962C8B-B14F-4D97-AF65-F5344CB8AC3E}">
        <p14:creationId xmlns:p14="http://schemas.microsoft.com/office/powerpoint/2010/main" val="407504728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0_Quote White">
    <p:spTree>
      <p:nvGrpSpPr>
        <p:cNvPr id="1" name=""/>
        <p:cNvGrpSpPr/>
        <p:nvPr/>
      </p:nvGrpSpPr>
      <p:grpSpPr>
        <a:xfrm>
          <a:off x="0" y="0"/>
          <a:ext cx="0" cy="0"/>
          <a:chOff x="0" y="0"/>
          <a:chExt cx="0" cy="0"/>
        </a:xfrm>
      </p:grpSpPr>
      <p:sp>
        <p:nvSpPr>
          <p:cNvPr id="9" name="Title 1"/>
          <p:cNvSpPr>
            <a:spLocks noGrp="1"/>
          </p:cNvSpPr>
          <p:nvPr>
            <p:ph type="title"/>
          </p:nvPr>
        </p:nvSpPr>
        <p:spPr>
          <a:xfrm>
            <a:off x="2639271" y="2650067"/>
            <a:ext cx="9305080" cy="585216"/>
          </a:xfrm>
        </p:spPr>
        <p:txBody>
          <a:bodyPr wrap="square" anchor="t">
            <a:noAutofit/>
          </a:bodyPr>
          <a:lstStyle>
            <a:lvl1pPr algn="l">
              <a:defRPr sz="4267" b="1" cap="all">
                <a:solidFill>
                  <a:schemeClr val="tx2"/>
                </a:solidFill>
              </a:defRPr>
            </a:lvl1pPr>
          </a:lstStyle>
          <a:p>
            <a:r>
              <a:rPr lang="en-US"/>
              <a:t>Click to edit Master title style</a:t>
            </a:r>
          </a:p>
        </p:txBody>
      </p:sp>
      <p:sp>
        <p:nvSpPr>
          <p:cNvPr id="10" name="Text Placeholder 5"/>
          <p:cNvSpPr>
            <a:spLocks noGrp="1"/>
          </p:cNvSpPr>
          <p:nvPr>
            <p:ph type="body" sz="quarter" idx="10" hasCustomPrompt="1"/>
          </p:nvPr>
        </p:nvSpPr>
        <p:spPr>
          <a:xfrm>
            <a:off x="2641600" y="4116320"/>
            <a:ext cx="9302496" cy="430887"/>
          </a:xfrm>
        </p:spPr>
        <p:txBody>
          <a:bodyPr/>
          <a:lstStyle>
            <a:lvl1pPr marL="0" indent="0">
              <a:buNone/>
              <a:defRPr b="0">
                <a:solidFill>
                  <a:schemeClr val="tx2"/>
                </a:solidFill>
              </a:defRPr>
            </a:lvl1pPr>
            <a:lvl2pPr marL="601118" indent="0">
              <a:buNone/>
              <a:defRPr/>
            </a:lvl2pPr>
            <a:lvl3pPr marL="1219170" indent="0">
              <a:buNone/>
              <a:defRPr/>
            </a:lvl3pPr>
            <a:lvl4pPr marL="1828754" indent="0">
              <a:buNone/>
              <a:defRPr/>
            </a:lvl4pPr>
            <a:lvl5pPr marL="2438339" indent="0">
              <a:buNone/>
              <a:defRPr/>
            </a:lvl5pPr>
          </a:lstStyle>
          <a:p>
            <a:pPr lvl="0"/>
            <a:r>
              <a:rPr lang="en-US"/>
              <a:t>CLICK TO EDIT MASTER TEXT STYLES</a:t>
            </a:r>
          </a:p>
        </p:txBody>
      </p:sp>
    </p:spTree>
    <p:extLst>
      <p:ext uri="{BB962C8B-B14F-4D97-AF65-F5344CB8AC3E}">
        <p14:creationId xmlns:p14="http://schemas.microsoft.com/office/powerpoint/2010/main" val="2565939400"/>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06_Title onl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792480" y="471311"/>
            <a:ext cx="10888896" cy="578556"/>
          </a:xfrm>
        </p:spPr>
        <p:txBody>
          <a:bodyPr wrap="square">
            <a:noAutofit/>
          </a:bodyPr>
          <a:lstStyle>
            <a:lvl1pPr>
              <a:defRPr b="1" baseline="0">
                <a:solidFill>
                  <a:schemeClr val="tx2"/>
                </a:solidFill>
                <a:latin typeface="+mj-lt"/>
              </a:defRPr>
            </a:lvl1pPr>
          </a:lstStyle>
          <a:p>
            <a:r>
              <a:rPr lang="en-US"/>
              <a:t>CLICK TO EDIT MASTER TITLE STYLE</a:t>
            </a:r>
          </a:p>
        </p:txBody>
      </p:sp>
      <p:sp>
        <p:nvSpPr>
          <p:cNvPr id="5" name="Text Placeholder 2"/>
          <p:cNvSpPr>
            <a:spLocks noGrp="1"/>
          </p:cNvSpPr>
          <p:nvPr>
            <p:ph type="body" idx="15"/>
          </p:nvPr>
        </p:nvSpPr>
        <p:spPr>
          <a:xfrm>
            <a:off x="792479" y="6574916"/>
            <a:ext cx="10887456" cy="164212"/>
          </a:xfrm>
        </p:spPr>
        <p:txBody>
          <a:bodyPr wrap="square" tIns="0" bIns="0" anchor="b" anchorCtr="0"/>
          <a:lstStyle>
            <a:lvl1pPr marL="0" indent="0">
              <a:spcBef>
                <a:spcPts val="80"/>
              </a:spcBef>
              <a:buNone/>
              <a:defRPr sz="1067"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Text Placeholder 2"/>
          <p:cNvSpPr>
            <a:spLocks noGrp="1"/>
          </p:cNvSpPr>
          <p:nvPr>
            <p:ph type="body" idx="16" hasCustomPrompt="1"/>
          </p:nvPr>
        </p:nvSpPr>
        <p:spPr>
          <a:xfrm>
            <a:off x="792480" y="1092201"/>
            <a:ext cx="10887456" cy="369332"/>
          </a:xfrm>
        </p:spPr>
        <p:txBody>
          <a:bodyPr wrap="square" tIns="0" bIns="0" anchor="t" anchorCtr="0"/>
          <a:lstStyle>
            <a:lvl1pPr marL="0" indent="0">
              <a:spcBef>
                <a:spcPts val="0"/>
              </a:spcBef>
              <a:buNone/>
              <a:defRPr sz="2400" b="0" baseline="0">
                <a:solidFill>
                  <a:schemeClr val="tx2"/>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Tree>
    <p:extLst>
      <p:ext uri="{BB962C8B-B14F-4D97-AF65-F5344CB8AC3E}">
        <p14:creationId xmlns:p14="http://schemas.microsoft.com/office/powerpoint/2010/main" val="937669048"/>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3_Divider White">
    <p:spTree>
      <p:nvGrpSpPr>
        <p:cNvPr id="1" name=""/>
        <p:cNvGrpSpPr/>
        <p:nvPr/>
      </p:nvGrpSpPr>
      <p:grpSpPr>
        <a:xfrm>
          <a:off x="0" y="0"/>
          <a:ext cx="0" cy="0"/>
          <a:chOff x="0" y="0"/>
          <a:chExt cx="0" cy="0"/>
        </a:xfrm>
      </p:grpSpPr>
      <p:sp>
        <p:nvSpPr>
          <p:cNvPr id="3" name="Title 1"/>
          <p:cNvSpPr>
            <a:spLocks noGrp="1"/>
          </p:cNvSpPr>
          <p:nvPr>
            <p:ph type="title"/>
          </p:nvPr>
        </p:nvSpPr>
        <p:spPr>
          <a:xfrm>
            <a:off x="406400" y="2752912"/>
            <a:ext cx="10728960" cy="585216"/>
          </a:xfrm>
        </p:spPr>
        <p:txBody>
          <a:bodyPr wrap="square" anchor="t">
            <a:noAutofit/>
          </a:bodyPr>
          <a:lstStyle>
            <a:lvl1pPr algn="l">
              <a:defRPr sz="6667" b="1" cap="all">
                <a:solidFill>
                  <a:srgbClr val="000000"/>
                </a:solidFill>
              </a:defRPr>
            </a:lvl1pPr>
          </a:lstStyle>
          <a:p>
            <a:r>
              <a:rPr lang="en-US"/>
              <a:t>Click to edit Master title style</a:t>
            </a:r>
          </a:p>
        </p:txBody>
      </p:sp>
    </p:spTree>
    <p:extLst>
      <p:ext uri="{BB962C8B-B14F-4D97-AF65-F5344CB8AC3E}">
        <p14:creationId xmlns:p14="http://schemas.microsoft.com/office/powerpoint/2010/main" val="202696618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itle Light Background">
    <p:spTree>
      <p:nvGrpSpPr>
        <p:cNvPr id="1" name=""/>
        <p:cNvGrpSpPr/>
        <p:nvPr/>
      </p:nvGrpSpPr>
      <p:grpSpPr>
        <a:xfrm>
          <a:off x="0" y="0"/>
          <a:ext cx="0" cy="0"/>
          <a:chOff x="0" y="0"/>
          <a:chExt cx="0" cy="0"/>
        </a:xfrm>
      </p:grpSpPr>
      <p:sp>
        <p:nvSpPr>
          <p:cNvPr id="4" name="Isosceles Triangle 3"/>
          <p:cNvSpPr/>
          <p:nvPr userDrawn="1"/>
        </p:nvSpPr>
        <p:spPr>
          <a:xfrm>
            <a:off x="7975600" y="3223173"/>
            <a:ext cx="4216400" cy="3634828"/>
          </a:xfrm>
          <a:prstGeom prst="triangle">
            <a:avLst>
              <a:gd name="adj" fmla="val 100000"/>
            </a:avLst>
          </a:prstGeom>
          <a:gradFill flip="none" rotWithShape="1">
            <a:gsLst>
              <a:gs pos="53000">
                <a:schemeClr val="bg1">
                  <a:alpha val="0"/>
                </a:schemeClr>
              </a:gs>
              <a:gs pos="87000">
                <a:schemeClr val="bg1">
                  <a:alpha val="62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lvl="0" algn="ctr"/>
            <a:endParaRPr lang="en-US" sz="2900"/>
          </a:p>
        </p:txBody>
      </p:sp>
      <p:sp>
        <p:nvSpPr>
          <p:cNvPr id="57" name="Rectangle 56"/>
          <p:cNvSpPr/>
          <p:nvPr userDrawn="1"/>
        </p:nvSpPr>
        <p:spPr>
          <a:xfrm>
            <a:off x="0" y="0"/>
            <a:ext cx="12192000" cy="6858000"/>
          </a:xfrm>
          <a:prstGeom prst="rect">
            <a:avLst/>
          </a:prstGeom>
          <a:gradFill>
            <a:gsLst>
              <a:gs pos="0">
                <a:schemeClr val="bg1">
                  <a:alpha val="59000"/>
                </a:schemeClr>
              </a:gs>
              <a:gs pos="71000">
                <a:schemeClr val="bg1">
                  <a:alpha val="93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a:endParaRPr lang="en-US" sz="2900"/>
          </a:p>
        </p:txBody>
      </p:sp>
      <p:sp>
        <p:nvSpPr>
          <p:cNvPr id="2" name="Title 1"/>
          <p:cNvSpPr>
            <a:spLocks noGrp="1"/>
          </p:cNvSpPr>
          <p:nvPr>
            <p:ph type="ctrTitle"/>
          </p:nvPr>
        </p:nvSpPr>
        <p:spPr>
          <a:xfrm>
            <a:off x="1508125" y="974725"/>
            <a:ext cx="6324600" cy="3128963"/>
          </a:xfrm>
        </p:spPr>
        <p:txBody>
          <a:bodyPr rIns="0" bIns="0" anchor="b">
            <a:normAutofit/>
          </a:bodyPr>
          <a:lstStyle>
            <a:lvl1pPr algn="l">
              <a:lnSpc>
                <a:spcPct val="86000"/>
              </a:lnSpc>
              <a:defRPr sz="4400">
                <a:solidFill>
                  <a:schemeClr val="tx1"/>
                </a:solidFill>
              </a:defRPr>
            </a:lvl1pPr>
          </a:lstStyle>
          <a:p>
            <a:r>
              <a:rPr lang="en-US"/>
              <a:t>Click to edit Master title style</a:t>
            </a:r>
          </a:p>
        </p:txBody>
      </p:sp>
      <p:sp>
        <p:nvSpPr>
          <p:cNvPr id="3" name="Subtitle 2"/>
          <p:cNvSpPr>
            <a:spLocks noGrp="1"/>
          </p:cNvSpPr>
          <p:nvPr>
            <p:ph type="subTitle" idx="1"/>
          </p:nvPr>
        </p:nvSpPr>
        <p:spPr>
          <a:xfrm>
            <a:off x="1508128" y="4221163"/>
            <a:ext cx="6334125" cy="941387"/>
          </a:xfrm>
        </p:spPr>
        <p:txBody>
          <a:bodyPr lIns="0" tIns="0" rIns="0" bIns="0">
            <a:normAutofit/>
          </a:bodyPr>
          <a:lstStyle>
            <a:lvl1pPr marL="0" indent="0" algn="l">
              <a:lnSpc>
                <a:spcPct val="95000"/>
              </a:lnSpc>
              <a:buNone/>
              <a:defRPr sz="2100">
                <a:solidFill>
                  <a:schemeClr val="tx1">
                    <a:lumMod val="65000"/>
                    <a:lumOff val="35000"/>
                  </a:schemeClr>
                </a:solidFill>
              </a:defRPr>
            </a:lvl1pPr>
            <a:lvl2pPr marL="457108" indent="0" algn="ctr">
              <a:buNone/>
              <a:defRPr sz="2000"/>
            </a:lvl2pPr>
            <a:lvl3pPr marL="914217" indent="0" algn="ctr">
              <a:buNone/>
              <a:defRPr sz="1800"/>
            </a:lvl3pPr>
            <a:lvl4pPr marL="1371325" indent="0" algn="ctr">
              <a:buNone/>
              <a:defRPr sz="1600"/>
            </a:lvl4pPr>
            <a:lvl5pPr marL="1828435" indent="0" algn="ctr">
              <a:buNone/>
              <a:defRPr sz="1600"/>
            </a:lvl5pPr>
            <a:lvl6pPr marL="2285544" indent="0" algn="ctr">
              <a:buNone/>
              <a:defRPr sz="1600"/>
            </a:lvl6pPr>
            <a:lvl7pPr marL="2742650" indent="0" algn="ctr">
              <a:buNone/>
              <a:defRPr sz="1600"/>
            </a:lvl7pPr>
            <a:lvl8pPr marL="3199760" indent="0" algn="ctr">
              <a:buNone/>
              <a:defRPr sz="1600"/>
            </a:lvl8pPr>
            <a:lvl9pPr marL="3656869" indent="0" algn="ctr">
              <a:buNone/>
              <a:defRPr sz="1600"/>
            </a:lvl9pPr>
          </a:lstStyle>
          <a:p>
            <a:r>
              <a:rPr lang="en-US"/>
              <a:t>Click to edit Master subtitle style</a:t>
            </a:r>
          </a:p>
        </p:txBody>
      </p:sp>
      <p:sp>
        <p:nvSpPr>
          <p:cNvPr id="128" name="Text Placeholder 127"/>
          <p:cNvSpPr>
            <a:spLocks noGrp="1"/>
          </p:cNvSpPr>
          <p:nvPr>
            <p:ph type="body" sz="quarter" idx="13"/>
          </p:nvPr>
        </p:nvSpPr>
        <p:spPr>
          <a:xfrm>
            <a:off x="1508128" y="5905500"/>
            <a:ext cx="6353175" cy="323850"/>
          </a:xfrm>
        </p:spPr>
        <p:txBody>
          <a:bodyPr lIns="0" tIns="0" rIns="0" bIns="0" anchor="b">
            <a:noAutofit/>
          </a:bodyPr>
          <a:lstStyle>
            <a:lvl1pPr marL="0" indent="0">
              <a:lnSpc>
                <a:spcPct val="94000"/>
              </a:lnSpc>
              <a:buNone/>
              <a:defRPr sz="1400" b="0" cap="all" spc="350" baseline="0">
                <a:solidFill>
                  <a:schemeClr val="tx1"/>
                </a:solidFill>
                <a:latin typeface="FreightSansLFPro SmBd" panose="02000503040000020004" pitchFamily="50" charset="0"/>
              </a:defRPr>
            </a:lvl1pPr>
            <a:lvl2pPr marL="457108" indent="0">
              <a:buNone/>
              <a:defRPr sz="1800" cap="all" spc="300" baseline="0">
                <a:solidFill>
                  <a:schemeClr val="bg1"/>
                </a:solidFill>
              </a:defRPr>
            </a:lvl2pPr>
            <a:lvl3pPr marL="914217" indent="0">
              <a:buNone/>
              <a:defRPr sz="1600" cap="all" spc="300" baseline="0">
                <a:solidFill>
                  <a:schemeClr val="bg1"/>
                </a:solidFill>
              </a:defRPr>
            </a:lvl3pPr>
            <a:lvl4pPr marL="1371325" indent="0">
              <a:buNone/>
              <a:defRPr sz="1400" cap="all" spc="300" baseline="0">
                <a:solidFill>
                  <a:schemeClr val="bg1"/>
                </a:solidFill>
              </a:defRPr>
            </a:lvl4pPr>
            <a:lvl5pPr marL="1828435" indent="0">
              <a:buNone/>
              <a:defRPr sz="1400" cap="all" spc="300" baseline="0">
                <a:solidFill>
                  <a:schemeClr val="bg1"/>
                </a:solidFill>
              </a:defRPr>
            </a:lvl5pPr>
          </a:lstStyle>
          <a:p>
            <a:pPr lvl="0"/>
            <a:r>
              <a:rPr lang="en-US"/>
              <a:t>Click to edit Master text styles</a:t>
            </a:r>
          </a:p>
        </p:txBody>
      </p:sp>
      <p:sp>
        <p:nvSpPr>
          <p:cNvPr id="235" name="Text Placeholder 127"/>
          <p:cNvSpPr>
            <a:spLocks noGrp="1"/>
          </p:cNvSpPr>
          <p:nvPr>
            <p:ph type="body" sz="quarter" idx="15"/>
          </p:nvPr>
        </p:nvSpPr>
        <p:spPr>
          <a:xfrm>
            <a:off x="1508128" y="5559425"/>
            <a:ext cx="6353175" cy="323850"/>
          </a:xfrm>
        </p:spPr>
        <p:txBody>
          <a:bodyPr lIns="0" tIns="0" rIns="0" bIns="0" anchor="b">
            <a:noAutofit/>
          </a:bodyPr>
          <a:lstStyle>
            <a:lvl1pPr marL="0" indent="0">
              <a:lnSpc>
                <a:spcPct val="94000"/>
              </a:lnSpc>
              <a:buNone/>
              <a:defRPr sz="1400" b="0" cap="all" spc="350" baseline="0">
                <a:solidFill>
                  <a:schemeClr val="tx1"/>
                </a:solidFill>
                <a:latin typeface="FreightSansLFPro SmBd" panose="02000503040000020004" pitchFamily="50" charset="0"/>
              </a:defRPr>
            </a:lvl1pPr>
            <a:lvl2pPr marL="457108" indent="0">
              <a:buNone/>
              <a:defRPr sz="1800" cap="all" spc="300" baseline="0">
                <a:solidFill>
                  <a:schemeClr val="bg1"/>
                </a:solidFill>
              </a:defRPr>
            </a:lvl2pPr>
            <a:lvl3pPr marL="914217" indent="0">
              <a:buNone/>
              <a:defRPr sz="1600" cap="all" spc="300" baseline="0">
                <a:solidFill>
                  <a:schemeClr val="bg1"/>
                </a:solidFill>
              </a:defRPr>
            </a:lvl3pPr>
            <a:lvl4pPr marL="1371325" indent="0">
              <a:buNone/>
              <a:defRPr sz="1400" cap="all" spc="300" baseline="0">
                <a:solidFill>
                  <a:schemeClr val="bg1"/>
                </a:solidFill>
              </a:defRPr>
            </a:lvl4pPr>
            <a:lvl5pPr marL="1828435" indent="0">
              <a:buNone/>
              <a:defRPr sz="1400" cap="all" spc="300" baseline="0">
                <a:solidFill>
                  <a:schemeClr val="bg1"/>
                </a:solidFill>
              </a:defRPr>
            </a:lvl5pPr>
          </a:lstStyle>
          <a:p>
            <a:pPr lvl="0"/>
            <a:r>
              <a:rPr lang="en-US"/>
              <a:t>Click to edit Master text styles</a:t>
            </a:r>
          </a:p>
        </p:txBody>
      </p:sp>
      <p:pic>
        <p:nvPicPr>
          <p:cNvPr id="9" name="Picture 8">
            <a:extLst>
              <a:ext uri="{FF2B5EF4-FFF2-40B4-BE49-F238E27FC236}">
                <a16:creationId xmlns:a16="http://schemas.microsoft.com/office/drawing/2014/main" id="{B3C7A861-7D84-4E0C-AC75-826C30D151D6}"/>
              </a:ext>
            </a:extLst>
          </p:cNvPr>
          <p:cNvPicPr>
            <a:picLocks noChangeAspect="1"/>
          </p:cNvPicPr>
          <p:nvPr userDrawn="1"/>
        </p:nvPicPr>
        <p:blipFill>
          <a:blip r:embed="rId2"/>
          <a:stretch>
            <a:fillRect/>
          </a:stretch>
        </p:blipFill>
        <p:spPr>
          <a:xfrm>
            <a:off x="10194020" y="5836900"/>
            <a:ext cx="1536192" cy="532047"/>
          </a:xfrm>
          <a:prstGeom prst="rect">
            <a:avLst/>
          </a:prstGeom>
        </p:spPr>
      </p:pic>
    </p:spTree>
    <p:extLst>
      <p:ext uri="{BB962C8B-B14F-4D97-AF65-F5344CB8AC3E}">
        <p14:creationId xmlns:p14="http://schemas.microsoft.com/office/powerpoint/2010/main" val="845407646"/>
      </p:ext>
    </p:extLst>
  </p:cSld>
  <p:clrMapOvr>
    <a:masterClrMapping/>
  </p:clrMapOvr>
  <p:extLst>
    <p:ext uri="{DCECCB84-F9BA-43D5-87BE-67443E8EF086}">
      <p15:sldGuideLst xmlns:p15="http://schemas.microsoft.com/office/powerpoint/2012/main">
        <p15:guide id="1" pos="864">
          <p15:clr>
            <a:srgbClr val="FBAE40"/>
          </p15:clr>
        </p15:guide>
        <p15:guide id="2" orient="horz" pos="1412">
          <p15:clr>
            <a:srgbClr val="FBAE40"/>
          </p15:clr>
        </p15:guide>
        <p15:guide id="3" orient="horz" pos="1193">
          <p15:clr>
            <a:srgbClr val="FBAE40"/>
          </p15:clr>
        </p15:guide>
        <p15:guide id="4" pos="430">
          <p15:clr>
            <a:srgbClr val="FBAE40"/>
          </p15:clr>
        </p15:guide>
        <p15:guide id="5" orient="horz" pos="1533">
          <p15:clr>
            <a:srgbClr val="FBAE40"/>
          </p15:clr>
        </p15:guide>
        <p15:guide id="6" orient="horz" pos="1912">
          <p15:clr>
            <a:srgbClr val="FBAE40"/>
          </p15:clr>
        </p15:guide>
        <p15:guide id="7" orient="horz" pos="1755">
          <p15:clr>
            <a:srgbClr val="FBAE40"/>
          </p15:clr>
        </p15:guide>
        <p15:guide id="8" orient="horz" pos="2132">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Segue Blu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1"/>
                </a:solidFill>
              </a:defRPr>
            </a:lvl1pPr>
          </a:lstStyle>
          <a:p>
            <a:r>
              <a:rPr lang="en-US"/>
              <a:t>Source: Placeholder text.</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49C094C9-A251-447D-A791-072B287E3353}" type="slidenum">
              <a:rPr lang="en-US" smtClean="0"/>
              <a:pPr/>
              <a:t>‹#›</a:t>
            </a:fld>
            <a:endParaRPr lang="en-US"/>
          </a:p>
        </p:txBody>
      </p:sp>
      <p:sp>
        <p:nvSpPr>
          <p:cNvPr id="59" name="Text Placeholder 58"/>
          <p:cNvSpPr>
            <a:spLocks noGrp="1"/>
          </p:cNvSpPr>
          <p:nvPr>
            <p:ph type="body" sz="quarter" idx="13"/>
          </p:nvPr>
        </p:nvSpPr>
        <p:spPr>
          <a:xfrm>
            <a:off x="2385066" y="1884045"/>
            <a:ext cx="9235439" cy="2796540"/>
          </a:xfrm>
        </p:spPr>
        <p:txBody>
          <a:bodyPr anchor="b">
            <a:noAutofit/>
          </a:bodyPr>
          <a:lstStyle>
            <a:lvl1pPr marL="0" indent="0" algn="l">
              <a:lnSpc>
                <a:spcPct val="84000"/>
              </a:lnSpc>
              <a:buNone/>
              <a:defRPr sz="6800">
                <a:solidFill>
                  <a:srgbClr val="4267B2"/>
                </a:solidFill>
                <a:latin typeface="+mj-lt"/>
              </a:defRPr>
            </a:lvl1pPr>
          </a:lstStyle>
          <a:p>
            <a:pPr lvl="0"/>
            <a:r>
              <a:rPr lang="en-US"/>
              <a:t>Click to edit Master text styles</a:t>
            </a:r>
          </a:p>
        </p:txBody>
      </p:sp>
      <p:sp>
        <p:nvSpPr>
          <p:cNvPr id="10" name="Teardrop 9"/>
          <p:cNvSpPr>
            <a:spLocks noChangeAspect="1"/>
          </p:cNvSpPr>
          <p:nvPr userDrawn="1"/>
        </p:nvSpPr>
        <p:spPr>
          <a:xfrm rot="8100000">
            <a:off x="919954" y="1976411"/>
            <a:ext cx="457200" cy="457200"/>
          </a:xfrm>
          <a:prstGeom prst="teardrop">
            <a:avLst/>
          </a:prstGeom>
          <a:solidFill>
            <a:srgbClr val="314D8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327"/>
            <a:endParaRPr lang="en-US" sz="2900">
              <a:solidFill>
                <a:prstClr val="white"/>
              </a:solidFill>
              <a:latin typeface="FreightSansLFPro"/>
              <a:sym typeface="Vista Sans OT Reg" charset="0"/>
            </a:endParaRPr>
          </a:p>
        </p:txBody>
      </p:sp>
      <p:sp>
        <p:nvSpPr>
          <p:cNvPr id="11" name="Freeform 10"/>
          <p:cNvSpPr>
            <a:spLocks noEditPoints="1"/>
          </p:cNvSpPr>
          <p:nvPr userDrawn="1"/>
        </p:nvSpPr>
        <p:spPr bwMode="invGray">
          <a:xfrm>
            <a:off x="1108873" y="1901030"/>
            <a:ext cx="1076325" cy="1233488"/>
          </a:xfrm>
          <a:custGeom>
            <a:avLst/>
            <a:gdLst>
              <a:gd name="T0" fmla="*/ 128 w 257"/>
              <a:gd name="T1" fmla="*/ 295 h 295"/>
              <a:gd name="T2" fmla="*/ 18 w 257"/>
              <a:gd name="T3" fmla="*/ 229 h 295"/>
              <a:gd name="T4" fmla="*/ 0 w 257"/>
              <a:gd name="T5" fmla="*/ 197 h 295"/>
              <a:gd name="T6" fmla="*/ 0 w 257"/>
              <a:gd name="T7" fmla="*/ 91 h 295"/>
              <a:gd name="T8" fmla="*/ 18 w 257"/>
              <a:gd name="T9" fmla="*/ 60 h 295"/>
              <a:gd name="T10" fmla="*/ 110 w 257"/>
              <a:gd name="T11" fmla="*/ 7 h 295"/>
              <a:gd name="T12" fmla="*/ 147 w 257"/>
              <a:gd name="T13" fmla="*/ 7 h 295"/>
              <a:gd name="T14" fmla="*/ 239 w 257"/>
              <a:gd name="T15" fmla="*/ 60 h 295"/>
              <a:gd name="T16" fmla="*/ 257 w 257"/>
              <a:gd name="T17" fmla="*/ 91 h 295"/>
              <a:gd name="T18" fmla="*/ 257 w 257"/>
              <a:gd name="T19" fmla="*/ 197 h 295"/>
              <a:gd name="T20" fmla="*/ 239 w 257"/>
              <a:gd name="T21" fmla="*/ 229 h 295"/>
              <a:gd name="T22" fmla="*/ 228 w 257"/>
              <a:gd name="T23" fmla="*/ 236 h 295"/>
              <a:gd name="T24" fmla="*/ 128 w 257"/>
              <a:gd name="T25" fmla="*/ 295 h 295"/>
              <a:gd name="T26" fmla="*/ 36 w 257"/>
              <a:gd name="T27" fmla="*/ 217 h 295"/>
              <a:gd name="T28" fmla="*/ 36 w 257"/>
              <a:gd name="T29" fmla="*/ 217 h 295"/>
              <a:gd name="T30" fmla="*/ 39 w 257"/>
              <a:gd name="T31" fmla="*/ 218 h 295"/>
              <a:gd name="T32" fmla="*/ 128 w 257"/>
              <a:gd name="T33" fmla="*/ 272 h 295"/>
              <a:gd name="T34" fmla="*/ 229 w 257"/>
              <a:gd name="T35" fmla="*/ 212 h 295"/>
              <a:gd name="T36" fmla="*/ 237 w 257"/>
              <a:gd name="T37" fmla="*/ 197 h 295"/>
              <a:gd name="T38" fmla="*/ 237 w 257"/>
              <a:gd name="T39" fmla="*/ 91 h 295"/>
              <a:gd name="T40" fmla="*/ 229 w 257"/>
              <a:gd name="T41" fmla="*/ 77 h 295"/>
              <a:gd name="T42" fmla="*/ 137 w 257"/>
              <a:gd name="T43" fmla="*/ 24 h 295"/>
              <a:gd name="T44" fmla="*/ 120 w 257"/>
              <a:gd name="T45" fmla="*/ 24 h 295"/>
              <a:gd name="T46" fmla="*/ 28 w 257"/>
              <a:gd name="T47" fmla="*/ 77 h 295"/>
              <a:gd name="T48" fmla="*/ 20 w 257"/>
              <a:gd name="T49" fmla="*/ 91 h 295"/>
              <a:gd name="T50" fmla="*/ 20 w 257"/>
              <a:gd name="T51" fmla="*/ 197 h 295"/>
              <a:gd name="T52" fmla="*/ 28 w 257"/>
              <a:gd name="T53" fmla="*/ 212 h 295"/>
              <a:gd name="T54" fmla="*/ 36 w 257"/>
              <a:gd name="T55" fmla="*/ 21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7" h="295">
                <a:moveTo>
                  <a:pt x="128" y="295"/>
                </a:moveTo>
                <a:cubicBezTo>
                  <a:pt x="18" y="229"/>
                  <a:pt x="18" y="229"/>
                  <a:pt x="18" y="229"/>
                </a:cubicBezTo>
                <a:cubicBezTo>
                  <a:pt x="8" y="223"/>
                  <a:pt x="0" y="210"/>
                  <a:pt x="0" y="197"/>
                </a:cubicBezTo>
                <a:cubicBezTo>
                  <a:pt x="0" y="91"/>
                  <a:pt x="0" y="91"/>
                  <a:pt x="0" y="91"/>
                </a:cubicBezTo>
                <a:cubicBezTo>
                  <a:pt x="0" y="79"/>
                  <a:pt x="8" y="66"/>
                  <a:pt x="18" y="60"/>
                </a:cubicBezTo>
                <a:cubicBezTo>
                  <a:pt x="110" y="7"/>
                  <a:pt x="110" y="7"/>
                  <a:pt x="110" y="7"/>
                </a:cubicBezTo>
                <a:cubicBezTo>
                  <a:pt x="121" y="0"/>
                  <a:pt x="136" y="0"/>
                  <a:pt x="147" y="7"/>
                </a:cubicBezTo>
                <a:cubicBezTo>
                  <a:pt x="239" y="60"/>
                  <a:pt x="239" y="60"/>
                  <a:pt x="239" y="60"/>
                </a:cubicBezTo>
                <a:cubicBezTo>
                  <a:pt x="249" y="66"/>
                  <a:pt x="257" y="79"/>
                  <a:pt x="257" y="91"/>
                </a:cubicBezTo>
                <a:cubicBezTo>
                  <a:pt x="257" y="197"/>
                  <a:pt x="257" y="197"/>
                  <a:pt x="257" y="197"/>
                </a:cubicBezTo>
                <a:cubicBezTo>
                  <a:pt x="257" y="210"/>
                  <a:pt x="249" y="223"/>
                  <a:pt x="239" y="229"/>
                </a:cubicBezTo>
                <a:cubicBezTo>
                  <a:pt x="228" y="236"/>
                  <a:pt x="228" y="236"/>
                  <a:pt x="228" y="236"/>
                </a:cubicBezTo>
                <a:lnTo>
                  <a:pt x="128" y="295"/>
                </a:lnTo>
                <a:close/>
                <a:moveTo>
                  <a:pt x="36" y="217"/>
                </a:moveTo>
                <a:cubicBezTo>
                  <a:pt x="36" y="217"/>
                  <a:pt x="36" y="217"/>
                  <a:pt x="36" y="217"/>
                </a:cubicBezTo>
                <a:cubicBezTo>
                  <a:pt x="39" y="218"/>
                  <a:pt x="39" y="218"/>
                  <a:pt x="39" y="218"/>
                </a:cubicBezTo>
                <a:cubicBezTo>
                  <a:pt x="128" y="272"/>
                  <a:pt x="128" y="272"/>
                  <a:pt x="128" y="272"/>
                </a:cubicBezTo>
                <a:cubicBezTo>
                  <a:pt x="229" y="212"/>
                  <a:pt x="229" y="212"/>
                  <a:pt x="229" y="212"/>
                </a:cubicBezTo>
                <a:cubicBezTo>
                  <a:pt x="233" y="210"/>
                  <a:pt x="237" y="202"/>
                  <a:pt x="237" y="197"/>
                </a:cubicBezTo>
                <a:cubicBezTo>
                  <a:pt x="237" y="91"/>
                  <a:pt x="237" y="91"/>
                  <a:pt x="237" y="91"/>
                </a:cubicBezTo>
                <a:cubicBezTo>
                  <a:pt x="237" y="87"/>
                  <a:pt x="233" y="79"/>
                  <a:pt x="229" y="77"/>
                </a:cubicBezTo>
                <a:cubicBezTo>
                  <a:pt x="137" y="24"/>
                  <a:pt x="137" y="24"/>
                  <a:pt x="137" y="24"/>
                </a:cubicBezTo>
                <a:cubicBezTo>
                  <a:pt x="133" y="21"/>
                  <a:pt x="124" y="21"/>
                  <a:pt x="120" y="24"/>
                </a:cubicBezTo>
                <a:cubicBezTo>
                  <a:pt x="28" y="77"/>
                  <a:pt x="28" y="77"/>
                  <a:pt x="28" y="77"/>
                </a:cubicBezTo>
                <a:cubicBezTo>
                  <a:pt x="24" y="79"/>
                  <a:pt x="20" y="87"/>
                  <a:pt x="20" y="91"/>
                </a:cubicBezTo>
                <a:cubicBezTo>
                  <a:pt x="20" y="197"/>
                  <a:pt x="20" y="197"/>
                  <a:pt x="20" y="197"/>
                </a:cubicBezTo>
                <a:cubicBezTo>
                  <a:pt x="20" y="202"/>
                  <a:pt x="24" y="210"/>
                  <a:pt x="28" y="212"/>
                </a:cubicBezTo>
                <a:lnTo>
                  <a:pt x="36" y="217"/>
                </a:lnTo>
                <a:close/>
              </a:path>
            </a:pathLst>
          </a:custGeom>
          <a:solidFill>
            <a:srgbClr val="314D86"/>
          </a:solidFill>
          <a:ln>
            <a:noFill/>
          </a:ln>
        </p:spPr>
        <p:txBody>
          <a:bodyPr vert="horz" wrap="square" lIns="91425" tIns="45713" rIns="91425" bIns="45713" numCol="1" anchor="t" anchorCtr="0" compatLnSpc="1">
            <a:prstTxWarp prst="textNoShape">
              <a:avLst/>
            </a:prstTxWarp>
          </a:bodyPr>
          <a:lstStyle/>
          <a:p>
            <a:endParaRPr lang="en-US" sz="2900"/>
          </a:p>
        </p:txBody>
      </p:sp>
      <p:sp>
        <p:nvSpPr>
          <p:cNvPr id="16" name="Text Placeholder 6"/>
          <p:cNvSpPr>
            <a:spLocks noGrp="1"/>
          </p:cNvSpPr>
          <p:nvPr>
            <p:ph type="body" sz="quarter" idx="12" hasCustomPrompt="1"/>
          </p:nvPr>
        </p:nvSpPr>
        <p:spPr>
          <a:xfrm>
            <a:off x="1277938" y="2089785"/>
            <a:ext cx="754062" cy="769938"/>
          </a:xfrm>
        </p:spPr>
        <p:txBody>
          <a:bodyPr anchor="ctr">
            <a:normAutofit/>
          </a:bodyPr>
          <a:lstStyle>
            <a:lvl1pPr marL="0" indent="0" algn="ctr">
              <a:buNone/>
              <a:defRPr sz="3400">
                <a:solidFill>
                  <a:srgbClr val="213459"/>
                </a:solidFill>
              </a:defRPr>
            </a:lvl1pPr>
          </a:lstStyle>
          <a:p>
            <a:pPr lvl="0"/>
            <a:r>
              <a:rPr lang="en-US"/>
              <a:t>#</a:t>
            </a:r>
          </a:p>
        </p:txBody>
      </p:sp>
      <p:sp>
        <p:nvSpPr>
          <p:cNvPr id="17" name="TextBox 16"/>
          <p:cNvSpPr txBox="1"/>
          <p:nvPr userDrawn="1"/>
        </p:nvSpPr>
        <p:spPr>
          <a:xfrm>
            <a:off x="926453" y="2051290"/>
            <a:ext cx="468841" cy="523206"/>
          </a:xfrm>
          <a:prstGeom prst="rect">
            <a:avLst/>
          </a:prstGeom>
          <a:noFill/>
        </p:spPr>
        <p:txBody>
          <a:bodyPr wrap="square" lIns="91425" tIns="45713" rIns="91425" bIns="45713" rtlCol="0">
            <a:spAutoFit/>
          </a:bodyPr>
          <a:lstStyle/>
          <a:p>
            <a:pPr algn="ctr"/>
            <a:r>
              <a:rPr lang="en-US" sz="1400" b="1">
                <a:solidFill>
                  <a:schemeClr val="bg1"/>
                </a:solidFill>
                <a:latin typeface="+mn-lt"/>
              </a:rPr>
              <a:t>No</a:t>
            </a:r>
            <a:r>
              <a:rPr lang="en-US" sz="1400" b="1" kern="1200">
                <a:solidFill>
                  <a:schemeClr val="bg1"/>
                </a:solidFill>
                <a:latin typeface="+mn-lt"/>
                <a:ea typeface="+mn-ea"/>
                <a:cs typeface="+mn-cs"/>
              </a:rPr>
              <a:t>.</a:t>
            </a:r>
          </a:p>
        </p:txBody>
      </p:sp>
    </p:spTree>
    <p:extLst>
      <p:ext uri="{BB962C8B-B14F-4D97-AF65-F5344CB8AC3E}">
        <p14:creationId xmlns:p14="http://schemas.microsoft.com/office/powerpoint/2010/main" val="3066361536"/>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4_1PP 2">
    <p:spTree>
      <p:nvGrpSpPr>
        <p:cNvPr id="1" name=""/>
        <p:cNvGrpSpPr/>
        <p:nvPr/>
      </p:nvGrpSpPr>
      <p:grpSpPr>
        <a:xfrm>
          <a:off x="0" y="0"/>
          <a:ext cx="0" cy="0"/>
          <a:chOff x="0" y="0"/>
          <a:chExt cx="0" cy="0"/>
        </a:xfrm>
      </p:grpSpPr>
      <p:sp>
        <p:nvSpPr>
          <p:cNvPr id="8" name="Title 1"/>
          <p:cNvSpPr>
            <a:spLocks noGrp="1"/>
          </p:cNvSpPr>
          <p:nvPr>
            <p:ph type="title"/>
          </p:nvPr>
        </p:nvSpPr>
        <p:spPr>
          <a:xfrm>
            <a:off x="571500" y="513509"/>
            <a:ext cx="11049000" cy="565993"/>
          </a:xfrm>
        </p:spPr>
        <p:txBody>
          <a:bodyPr vert="horz" lIns="0" tIns="0" rIns="0" bIns="0" rtlCol="0" anchor="t">
            <a:noAutofit/>
          </a:bodyPr>
          <a:lstStyle>
            <a:lvl1pPr>
              <a:defRPr lang="en-US" sz="3000" dirty="0"/>
            </a:lvl1pPr>
          </a:lstStyle>
          <a:p>
            <a:pPr lvl="0"/>
            <a:r>
              <a:rPr lang="en-US"/>
              <a:t>Click to edit Master title style</a:t>
            </a:r>
          </a:p>
        </p:txBody>
      </p:sp>
      <p:sp>
        <p:nvSpPr>
          <p:cNvPr id="54" name="Content Placeholder 3"/>
          <p:cNvSpPr>
            <a:spLocks noGrp="1"/>
          </p:cNvSpPr>
          <p:nvPr userDrawn="1">
            <p:ph sz="quarter" idx="13"/>
          </p:nvPr>
        </p:nvSpPr>
        <p:spPr>
          <a:xfrm>
            <a:off x="799772" y="2127524"/>
            <a:ext cx="1818577" cy="575823"/>
          </a:xfrm>
        </p:spPr>
        <p:txBody>
          <a:bodyPr anchor="t">
            <a:noAutofit/>
          </a:bodyPr>
          <a:lstStyle>
            <a:lvl1pPr marL="0" indent="0" algn="ctr">
              <a:lnSpc>
                <a:spcPct val="100000"/>
              </a:lnSpc>
              <a:spcBef>
                <a:spcPts val="481"/>
              </a:spcBef>
              <a:spcAft>
                <a:spcPts val="481"/>
              </a:spcAft>
              <a:buClr>
                <a:schemeClr val="accent2"/>
              </a:buClr>
              <a:buSzPct val="80000"/>
              <a:buFont typeface="Arial"/>
              <a:buNone/>
              <a:defRPr sz="1700" b="0" i="0">
                <a:solidFill>
                  <a:schemeClr val="tx1"/>
                </a:solidFill>
                <a:latin typeface="+mn-lt"/>
                <a:cs typeface="Vista Sans OT Reg"/>
              </a:defRPr>
            </a:lvl1pPr>
            <a:lvl2pPr marL="459126" indent="0">
              <a:lnSpc>
                <a:spcPct val="100000"/>
              </a:lnSpc>
              <a:spcBef>
                <a:spcPts val="481"/>
              </a:spcBef>
              <a:spcAft>
                <a:spcPts val="481"/>
              </a:spcAft>
              <a:buClr>
                <a:schemeClr val="accent2"/>
              </a:buClr>
              <a:buSzPct val="80000"/>
              <a:buFont typeface="Arial"/>
              <a:buNone/>
              <a:defRPr sz="1800" b="0" i="0">
                <a:solidFill>
                  <a:srgbClr val="FFFFFF"/>
                </a:solidFill>
                <a:latin typeface="+mn-lt"/>
                <a:cs typeface="Vista Sans OT Reg"/>
              </a:defRPr>
            </a:lvl2pPr>
            <a:lvl3pPr marL="919524" indent="0">
              <a:lnSpc>
                <a:spcPct val="100000"/>
              </a:lnSpc>
              <a:spcBef>
                <a:spcPts val="481"/>
              </a:spcBef>
              <a:spcAft>
                <a:spcPts val="481"/>
              </a:spcAft>
              <a:buClr>
                <a:schemeClr val="accent2"/>
              </a:buClr>
              <a:buSzPct val="80000"/>
              <a:buFont typeface="Arial"/>
              <a:buNone/>
              <a:defRPr sz="1800" b="0" i="0">
                <a:solidFill>
                  <a:srgbClr val="FFFFFF"/>
                </a:solidFill>
                <a:latin typeface="+mn-lt"/>
                <a:cs typeface="Vista Sans OT Reg"/>
              </a:defRPr>
            </a:lvl3pPr>
            <a:lvl4pPr marL="1369744" indent="0">
              <a:lnSpc>
                <a:spcPct val="100000"/>
              </a:lnSpc>
              <a:spcBef>
                <a:spcPts val="481"/>
              </a:spcBef>
              <a:spcAft>
                <a:spcPts val="481"/>
              </a:spcAft>
              <a:buClr>
                <a:schemeClr val="accent2"/>
              </a:buClr>
              <a:buSzPct val="80000"/>
              <a:buFont typeface="Arial"/>
              <a:buNone/>
              <a:defRPr sz="1800" b="0" i="0">
                <a:solidFill>
                  <a:srgbClr val="FFFFFF"/>
                </a:solidFill>
                <a:latin typeface="+mn-lt"/>
                <a:cs typeface="Vista Sans OT Reg"/>
              </a:defRPr>
            </a:lvl4pPr>
            <a:lvl5pPr marL="1920442" indent="0">
              <a:lnSpc>
                <a:spcPct val="100000"/>
              </a:lnSpc>
              <a:spcBef>
                <a:spcPts val="481"/>
              </a:spcBef>
              <a:spcAft>
                <a:spcPts val="481"/>
              </a:spcAft>
              <a:buClr>
                <a:schemeClr val="accent2"/>
              </a:buClr>
              <a:buSzPct val="80000"/>
              <a:buFont typeface="Arial"/>
              <a:buNone/>
              <a:defRPr sz="1800" b="0" i="0">
                <a:solidFill>
                  <a:srgbClr val="FFFFFF"/>
                </a:solidFill>
                <a:latin typeface="+mn-lt"/>
                <a:cs typeface="Vista Sans OT Reg"/>
              </a:defRPr>
            </a:lvl5pPr>
          </a:lstStyle>
          <a:p>
            <a:pPr lvl="0"/>
            <a:r>
              <a:rPr lang="en-US"/>
              <a:t>Click to edit Master text styles</a:t>
            </a:r>
          </a:p>
        </p:txBody>
      </p:sp>
      <p:sp>
        <p:nvSpPr>
          <p:cNvPr id="55" name="Content Placeholder 3"/>
          <p:cNvSpPr>
            <a:spLocks noGrp="1"/>
          </p:cNvSpPr>
          <p:nvPr userDrawn="1">
            <p:ph sz="quarter" idx="14"/>
          </p:nvPr>
        </p:nvSpPr>
        <p:spPr>
          <a:xfrm>
            <a:off x="5170028" y="2127524"/>
            <a:ext cx="1821471" cy="575823"/>
          </a:xfrm>
        </p:spPr>
        <p:txBody>
          <a:bodyPr vert="horz" lIns="0" tIns="0" rIns="0" bIns="0" rtlCol="0" anchor="t">
            <a:noAutofit/>
          </a:bodyPr>
          <a:lstStyle>
            <a:lvl1pPr>
              <a:defRPr lang="en-US" sz="1700" b="0" i="0" dirty="0" smtClean="0">
                <a:cs typeface="Vista Sans OT Reg"/>
              </a:defRPr>
            </a:lvl1pPr>
          </a:lstStyle>
          <a:p>
            <a:pPr marL="0" lvl="0" indent="0" algn="ctr">
              <a:lnSpc>
                <a:spcPct val="100000"/>
              </a:lnSpc>
              <a:spcBef>
                <a:spcPts val="481"/>
              </a:spcBef>
              <a:spcAft>
                <a:spcPts val="481"/>
              </a:spcAft>
              <a:buClr>
                <a:schemeClr val="accent2"/>
              </a:buClr>
              <a:buFont typeface="Arial"/>
              <a:buNone/>
            </a:pPr>
            <a:r>
              <a:rPr lang="en-US"/>
              <a:t>Click to edit Master text styles</a:t>
            </a:r>
          </a:p>
        </p:txBody>
      </p:sp>
      <p:sp>
        <p:nvSpPr>
          <p:cNvPr id="56" name="Content Placeholder 3"/>
          <p:cNvSpPr>
            <a:spLocks noGrp="1"/>
          </p:cNvSpPr>
          <p:nvPr userDrawn="1">
            <p:ph sz="quarter" idx="15"/>
          </p:nvPr>
        </p:nvSpPr>
        <p:spPr>
          <a:xfrm>
            <a:off x="9532238" y="2127524"/>
            <a:ext cx="1821471" cy="575823"/>
          </a:xfrm>
        </p:spPr>
        <p:txBody>
          <a:bodyPr vert="horz" lIns="0" tIns="0" rIns="0" bIns="0" rtlCol="0" anchor="t">
            <a:noAutofit/>
          </a:bodyPr>
          <a:lstStyle>
            <a:lvl1pPr>
              <a:defRPr lang="en-US" sz="1700" b="0" i="0" dirty="0" smtClean="0">
                <a:cs typeface="Vista Sans OT Reg"/>
              </a:defRPr>
            </a:lvl1pPr>
          </a:lstStyle>
          <a:p>
            <a:pPr marL="0" lvl="0" indent="0" algn="ctr">
              <a:lnSpc>
                <a:spcPct val="100000"/>
              </a:lnSpc>
              <a:spcBef>
                <a:spcPts val="481"/>
              </a:spcBef>
              <a:spcAft>
                <a:spcPts val="481"/>
              </a:spcAft>
              <a:buClr>
                <a:schemeClr val="accent2"/>
              </a:buClr>
              <a:buFont typeface="Arial"/>
              <a:buNone/>
            </a:pPr>
            <a:r>
              <a:rPr lang="en-US"/>
              <a:t>Click to edit Master text styles</a:t>
            </a:r>
          </a:p>
        </p:txBody>
      </p:sp>
      <p:sp>
        <p:nvSpPr>
          <p:cNvPr id="59" name="Content Placeholder 3"/>
          <p:cNvSpPr>
            <a:spLocks noGrp="1"/>
          </p:cNvSpPr>
          <p:nvPr>
            <p:ph sz="quarter" idx="18"/>
          </p:nvPr>
        </p:nvSpPr>
        <p:spPr>
          <a:xfrm>
            <a:off x="926865" y="3792017"/>
            <a:ext cx="1561354" cy="381480"/>
          </a:xfrm>
        </p:spPr>
        <p:txBody>
          <a:bodyPr lIns="32447" tIns="32447" rIns="32447" anchor="t">
            <a:noAutofit/>
          </a:bodyPr>
          <a:lstStyle>
            <a:lvl1pPr marL="0" indent="0" algn="l">
              <a:lnSpc>
                <a:spcPct val="100000"/>
              </a:lnSpc>
              <a:spcBef>
                <a:spcPts val="481"/>
              </a:spcBef>
              <a:spcAft>
                <a:spcPts val="481"/>
              </a:spcAft>
              <a:buClr>
                <a:schemeClr val="accent2"/>
              </a:buClr>
              <a:buSzPct val="80000"/>
              <a:buFont typeface="Arial"/>
              <a:buNone/>
              <a:defRPr sz="800" b="0" i="0">
                <a:solidFill>
                  <a:srgbClr val="484848"/>
                </a:solidFill>
                <a:latin typeface="Arial" charset="0"/>
                <a:ea typeface="Arial" charset="0"/>
                <a:cs typeface="Arial" charset="0"/>
              </a:defRPr>
            </a:lvl1pPr>
            <a:lvl2pPr marL="459126" indent="0">
              <a:lnSpc>
                <a:spcPct val="100000"/>
              </a:lnSpc>
              <a:spcBef>
                <a:spcPts val="481"/>
              </a:spcBef>
              <a:spcAft>
                <a:spcPts val="481"/>
              </a:spcAft>
              <a:buClr>
                <a:schemeClr val="accent2"/>
              </a:buClr>
              <a:buSzPct val="80000"/>
              <a:buFont typeface="Arial"/>
              <a:buNone/>
              <a:defRPr sz="1800" b="0" i="0">
                <a:solidFill>
                  <a:srgbClr val="FFFFFF"/>
                </a:solidFill>
                <a:latin typeface="+mn-lt"/>
                <a:cs typeface="Vista Sans OT Reg"/>
              </a:defRPr>
            </a:lvl2pPr>
            <a:lvl3pPr marL="919524" indent="0">
              <a:lnSpc>
                <a:spcPct val="100000"/>
              </a:lnSpc>
              <a:spcBef>
                <a:spcPts val="481"/>
              </a:spcBef>
              <a:spcAft>
                <a:spcPts val="481"/>
              </a:spcAft>
              <a:buClr>
                <a:schemeClr val="accent2"/>
              </a:buClr>
              <a:buSzPct val="80000"/>
              <a:buFont typeface="Arial"/>
              <a:buNone/>
              <a:defRPr sz="1800" b="0" i="0">
                <a:solidFill>
                  <a:srgbClr val="FFFFFF"/>
                </a:solidFill>
                <a:latin typeface="+mn-lt"/>
                <a:cs typeface="Vista Sans OT Reg"/>
              </a:defRPr>
            </a:lvl3pPr>
            <a:lvl4pPr marL="1369744" indent="0">
              <a:lnSpc>
                <a:spcPct val="100000"/>
              </a:lnSpc>
              <a:spcBef>
                <a:spcPts val="481"/>
              </a:spcBef>
              <a:spcAft>
                <a:spcPts val="481"/>
              </a:spcAft>
              <a:buClr>
                <a:schemeClr val="accent2"/>
              </a:buClr>
              <a:buSzPct val="80000"/>
              <a:buFont typeface="Arial"/>
              <a:buNone/>
              <a:defRPr sz="1800" b="0" i="0">
                <a:solidFill>
                  <a:srgbClr val="FFFFFF"/>
                </a:solidFill>
                <a:latin typeface="+mn-lt"/>
                <a:cs typeface="Vista Sans OT Reg"/>
              </a:defRPr>
            </a:lvl4pPr>
            <a:lvl5pPr marL="1920442" indent="0">
              <a:lnSpc>
                <a:spcPct val="100000"/>
              </a:lnSpc>
              <a:spcBef>
                <a:spcPts val="481"/>
              </a:spcBef>
              <a:spcAft>
                <a:spcPts val="481"/>
              </a:spcAft>
              <a:buClr>
                <a:schemeClr val="accent2"/>
              </a:buClr>
              <a:buSzPct val="80000"/>
              <a:buFont typeface="Arial"/>
              <a:buNone/>
              <a:defRPr sz="1800" b="0" i="0">
                <a:solidFill>
                  <a:srgbClr val="FFFFFF"/>
                </a:solidFill>
                <a:latin typeface="+mn-lt"/>
                <a:cs typeface="Vista Sans OT Reg"/>
              </a:defRPr>
            </a:lvl5pPr>
          </a:lstStyle>
          <a:p>
            <a:pPr lvl="0"/>
            <a:r>
              <a:rPr lang="en-US"/>
              <a:t>Click to edit Master text styles</a:t>
            </a:r>
          </a:p>
        </p:txBody>
      </p:sp>
      <p:sp>
        <p:nvSpPr>
          <p:cNvPr id="20" name="Content Placeholder 3"/>
          <p:cNvSpPr>
            <a:spLocks noGrp="1"/>
          </p:cNvSpPr>
          <p:nvPr>
            <p:ph sz="quarter" idx="19"/>
          </p:nvPr>
        </p:nvSpPr>
        <p:spPr>
          <a:xfrm>
            <a:off x="5300086" y="3792017"/>
            <a:ext cx="1561354" cy="381480"/>
          </a:xfrm>
        </p:spPr>
        <p:txBody>
          <a:bodyPr lIns="32447" tIns="32447" rIns="32447" anchor="t">
            <a:noAutofit/>
          </a:bodyPr>
          <a:lstStyle>
            <a:lvl1pPr marL="0" indent="0" algn="l">
              <a:lnSpc>
                <a:spcPct val="100000"/>
              </a:lnSpc>
              <a:spcBef>
                <a:spcPts val="481"/>
              </a:spcBef>
              <a:spcAft>
                <a:spcPts val="481"/>
              </a:spcAft>
              <a:buClr>
                <a:schemeClr val="accent2"/>
              </a:buClr>
              <a:buSzPct val="80000"/>
              <a:buFont typeface="Arial"/>
              <a:buNone/>
              <a:defRPr sz="800" b="0" i="0">
                <a:solidFill>
                  <a:srgbClr val="484848"/>
                </a:solidFill>
                <a:latin typeface="Arial" charset="0"/>
                <a:ea typeface="Arial" charset="0"/>
                <a:cs typeface="Arial" charset="0"/>
              </a:defRPr>
            </a:lvl1pPr>
            <a:lvl2pPr marL="459126" indent="0">
              <a:lnSpc>
                <a:spcPct val="100000"/>
              </a:lnSpc>
              <a:spcBef>
                <a:spcPts val="481"/>
              </a:spcBef>
              <a:spcAft>
                <a:spcPts val="481"/>
              </a:spcAft>
              <a:buClr>
                <a:schemeClr val="accent2"/>
              </a:buClr>
              <a:buSzPct val="80000"/>
              <a:buFont typeface="Arial"/>
              <a:buNone/>
              <a:defRPr sz="1800" b="0" i="0">
                <a:solidFill>
                  <a:srgbClr val="FFFFFF"/>
                </a:solidFill>
                <a:latin typeface="+mn-lt"/>
                <a:cs typeface="Vista Sans OT Reg"/>
              </a:defRPr>
            </a:lvl2pPr>
            <a:lvl3pPr marL="919524" indent="0">
              <a:lnSpc>
                <a:spcPct val="100000"/>
              </a:lnSpc>
              <a:spcBef>
                <a:spcPts val="481"/>
              </a:spcBef>
              <a:spcAft>
                <a:spcPts val="481"/>
              </a:spcAft>
              <a:buClr>
                <a:schemeClr val="accent2"/>
              </a:buClr>
              <a:buSzPct val="80000"/>
              <a:buFont typeface="Arial"/>
              <a:buNone/>
              <a:defRPr sz="1800" b="0" i="0">
                <a:solidFill>
                  <a:srgbClr val="FFFFFF"/>
                </a:solidFill>
                <a:latin typeface="+mn-lt"/>
                <a:cs typeface="Vista Sans OT Reg"/>
              </a:defRPr>
            </a:lvl3pPr>
            <a:lvl4pPr marL="1369744" indent="0">
              <a:lnSpc>
                <a:spcPct val="100000"/>
              </a:lnSpc>
              <a:spcBef>
                <a:spcPts val="481"/>
              </a:spcBef>
              <a:spcAft>
                <a:spcPts val="481"/>
              </a:spcAft>
              <a:buClr>
                <a:schemeClr val="accent2"/>
              </a:buClr>
              <a:buSzPct val="80000"/>
              <a:buFont typeface="Arial"/>
              <a:buNone/>
              <a:defRPr sz="1800" b="0" i="0">
                <a:solidFill>
                  <a:srgbClr val="FFFFFF"/>
                </a:solidFill>
                <a:latin typeface="+mn-lt"/>
                <a:cs typeface="Vista Sans OT Reg"/>
              </a:defRPr>
            </a:lvl4pPr>
            <a:lvl5pPr marL="1920442" indent="0">
              <a:lnSpc>
                <a:spcPct val="100000"/>
              </a:lnSpc>
              <a:spcBef>
                <a:spcPts val="481"/>
              </a:spcBef>
              <a:spcAft>
                <a:spcPts val="481"/>
              </a:spcAft>
              <a:buClr>
                <a:schemeClr val="accent2"/>
              </a:buClr>
              <a:buSzPct val="80000"/>
              <a:buFont typeface="Arial"/>
              <a:buNone/>
              <a:defRPr sz="1800" b="0" i="0">
                <a:solidFill>
                  <a:srgbClr val="FFFFFF"/>
                </a:solidFill>
                <a:latin typeface="+mn-lt"/>
                <a:cs typeface="Vista Sans OT Reg"/>
              </a:defRPr>
            </a:lvl5pPr>
          </a:lstStyle>
          <a:p>
            <a:pPr lvl="0"/>
            <a:r>
              <a:rPr lang="en-US"/>
              <a:t>Click to edit Master text styles</a:t>
            </a:r>
          </a:p>
        </p:txBody>
      </p:sp>
      <p:sp>
        <p:nvSpPr>
          <p:cNvPr id="23" name="Content Placeholder 3"/>
          <p:cNvSpPr>
            <a:spLocks noGrp="1"/>
          </p:cNvSpPr>
          <p:nvPr>
            <p:ph sz="quarter" idx="20"/>
          </p:nvPr>
        </p:nvSpPr>
        <p:spPr>
          <a:xfrm>
            <a:off x="9662296" y="3792017"/>
            <a:ext cx="1561354" cy="381480"/>
          </a:xfrm>
        </p:spPr>
        <p:txBody>
          <a:bodyPr lIns="32447" tIns="32447" rIns="32447" anchor="t">
            <a:noAutofit/>
          </a:bodyPr>
          <a:lstStyle>
            <a:lvl1pPr marL="0" indent="0" algn="l">
              <a:lnSpc>
                <a:spcPct val="100000"/>
              </a:lnSpc>
              <a:spcBef>
                <a:spcPts val="481"/>
              </a:spcBef>
              <a:spcAft>
                <a:spcPts val="481"/>
              </a:spcAft>
              <a:buClr>
                <a:schemeClr val="accent2"/>
              </a:buClr>
              <a:buSzPct val="80000"/>
              <a:buFont typeface="Arial"/>
              <a:buNone/>
              <a:defRPr sz="800" b="0" i="0">
                <a:solidFill>
                  <a:srgbClr val="484848"/>
                </a:solidFill>
                <a:latin typeface="Arial" charset="0"/>
                <a:ea typeface="Arial" charset="0"/>
                <a:cs typeface="Arial" charset="0"/>
              </a:defRPr>
            </a:lvl1pPr>
            <a:lvl2pPr marL="459126" indent="0">
              <a:lnSpc>
                <a:spcPct val="100000"/>
              </a:lnSpc>
              <a:spcBef>
                <a:spcPts val="481"/>
              </a:spcBef>
              <a:spcAft>
                <a:spcPts val="481"/>
              </a:spcAft>
              <a:buClr>
                <a:schemeClr val="accent2"/>
              </a:buClr>
              <a:buSzPct val="80000"/>
              <a:buFont typeface="Arial"/>
              <a:buNone/>
              <a:defRPr sz="1800" b="0" i="0">
                <a:solidFill>
                  <a:srgbClr val="FFFFFF"/>
                </a:solidFill>
                <a:latin typeface="+mn-lt"/>
                <a:cs typeface="Vista Sans OT Reg"/>
              </a:defRPr>
            </a:lvl2pPr>
            <a:lvl3pPr marL="919524" indent="0">
              <a:lnSpc>
                <a:spcPct val="100000"/>
              </a:lnSpc>
              <a:spcBef>
                <a:spcPts val="481"/>
              </a:spcBef>
              <a:spcAft>
                <a:spcPts val="481"/>
              </a:spcAft>
              <a:buClr>
                <a:schemeClr val="accent2"/>
              </a:buClr>
              <a:buSzPct val="80000"/>
              <a:buFont typeface="Arial"/>
              <a:buNone/>
              <a:defRPr sz="1800" b="0" i="0">
                <a:solidFill>
                  <a:srgbClr val="FFFFFF"/>
                </a:solidFill>
                <a:latin typeface="+mn-lt"/>
                <a:cs typeface="Vista Sans OT Reg"/>
              </a:defRPr>
            </a:lvl3pPr>
            <a:lvl4pPr marL="1369744" indent="0">
              <a:lnSpc>
                <a:spcPct val="100000"/>
              </a:lnSpc>
              <a:spcBef>
                <a:spcPts val="481"/>
              </a:spcBef>
              <a:spcAft>
                <a:spcPts val="481"/>
              </a:spcAft>
              <a:buClr>
                <a:schemeClr val="accent2"/>
              </a:buClr>
              <a:buSzPct val="80000"/>
              <a:buFont typeface="Arial"/>
              <a:buNone/>
              <a:defRPr sz="1800" b="0" i="0">
                <a:solidFill>
                  <a:srgbClr val="FFFFFF"/>
                </a:solidFill>
                <a:latin typeface="+mn-lt"/>
                <a:cs typeface="Vista Sans OT Reg"/>
              </a:defRPr>
            </a:lvl4pPr>
            <a:lvl5pPr marL="1920442" indent="0">
              <a:lnSpc>
                <a:spcPct val="100000"/>
              </a:lnSpc>
              <a:spcBef>
                <a:spcPts val="481"/>
              </a:spcBef>
              <a:spcAft>
                <a:spcPts val="481"/>
              </a:spcAft>
              <a:buClr>
                <a:schemeClr val="accent2"/>
              </a:buClr>
              <a:buSzPct val="80000"/>
              <a:buFont typeface="Arial"/>
              <a:buNone/>
              <a:defRPr sz="1800" b="0" i="0">
                <a:solidFill>
                  <a:srgbClr val="FFFFFF"/>
                </a:solidFill>
                <a:latin typeface="+mn-lt"/>
                <a:cs typeface="Vista Sans OT Reg"/>
              </a:defRPr>
            </a:lvl5pPr>
          </a:lstStyle>
          <a:p>
            <a:pPr lvl="0"/>
            <a:r>
              <a:rPr lang="en-US"/>
              <a:t>Click to edit Master text styles</a:t>
            </a:r>
          </a:p>
        </p:txBody>
      </p:sp>
    </p:spTree>
    <p:extLst>
      <p:ext uri="{BB962C8B-B14F-4D97-AF65-F5344CB8AC3E}">
        <p14:creationId xmlns:p14="http://schemas.microsoft.com/office/powerpoint/2010/main" val="114238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646873"/>
          </a:xfrm>
        </p:spPr>
        <p:txBody>
          <a:bodyPr/>
          <a:lstStyle>
            <a:lvl1pPr marL="0" indent="0">
              <a:buNone/>
              <a:defRPr>
                <a:solidFill>
                  <a:schemeClr val="accent1"/>
                </a:solidFill>
              </a:defRPr>
            </a:lvl1pPr>
            <a:lvl2pPr marL="0" indent="0">
              <a:buFontTx/>
              <a:buNone/>
              <a:defRPr sz="1961"/>
            </a:lvl2pPr>
            <a:lvl3pPr marL="224088" indent="0">
              <a:buNone/>
              <a:defRPr/>
            </a:lvl3pPr>
            <a:lvl4pPr marL="448175" indent="0">
              <a:buNone/>
              <a:defRPr/>
            </a:lvl4pPr>
            <a:lvl5pPr marL="6722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5FD6377C-4F0E-443A-A05D-588F7AF6621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253976" y="6209869"/>
            <a:ext cx="1668786" cy="358621"/>
          </a:xfrm>
          <a:prstGeom prst="rect">
            <a:avLst/>
          </a:prstGeom>
        </p:spPr>
      </p:pic>
    </p:spTree>
    <p:extLst>
      <p:ext uri="{BB962C8B-B14F-4D97-AF65-F5344CB8AC3E}">
        <p14:creationId xmlns:p14="http://schemas.microsoft.com/office/powerpoint/2010/main" val="40646225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7614847-AC7E-4BED-9D8A-BF9CBC3C9263}"/>
              </a:ext>
            </a:extLst>
          </p:cNvPr>
          <p:cNvPicPr>
            <a:picLocks noChangeAspect="1"/>
          </p:cNvPicPr>
          <p:nvPr/>
        </p:nvPicPr>
        <p:blipFill>
          <a:blip r:embed="rId3"/>
          <a:stretch>
            <a:fillRect/>
          </a:stretch>
        </p:blipFill>
        <p:spPr>
          <a:xfrm flipV="1">
            <a:off x="2063567" y="585788"/>
            <a:ext cx="247471"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69240" y="1077344"/>
            <a:ext cx="11653521" cy="16197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Source: Placeholder text.</a:t>
            </a:r>
          </a:p>
        </p:txBody>
      </p:sp>
      <p:sp>
        <p:nvSpPr>
          <p:cNvPr id="6" name="Slide Number Placeholder 5"/>
          <p:cNvSpPr>
            <a:spLocks noGrp="1"/>
          </p:cNvSpPr>
          <p:nvPr>
            <p:ph type="sldNum" sz="quarter" idx="12"/>
          </p:nvPr>
        </p:nvSpPr>
        <p:spPr/>
        <p:txBody>
          <a:bodyPr/>
          <a:lstStyle/>
          <a:p>
            <a:fld id="{49C094C9-A251-447D-A791-072B287E3353}" type="slidenum">
              <a:rPr lang="en-US" smtClean="0"/>
              <a:t>‹#›</a:t>
            </a:fld>
            <a:endParaRPr lang="en-US"/>
          </a:p>
        </p:txBody>
      </p:sp>
      <p:sp>
        <p:nvSpPr>
          <p:cNvPr id="7" name="Text Placeholder 6"/>
          <p:cNvSpPr>
            <a:spLocks noGrp="1"/>
          </p:cNvSpPr>
          <p:nvPr>
            <p:ph type="body" sz="quarter" idx="13"/>
          </p:nvPr>
        </p:nvSpPr>
        <p:spPr>
          <a:xfrm>
            <a:off x="561979" y="801053"/>
            <a:ext cx="11063289"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108" indent="0">
              <a:buNone/>
              <a:defRPr/>
            </a:lvl2pPr>
            <a:lvl3pPr marL="914217" indent="0">
              <a:buNone/>
              <a:defRPr/>
            </a:lvl3pPr>
            <a:lvl4pPr marL="1371325" indent="0">
              <a:buNone/>
              <a:defRPr/>
            </a:lvl4pPr>
            <a:lvl5pPr marL="1828435" indent="0">
              <a:buNone/>
              <a:defRPr/>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4544198"/>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Source: Placeholder text.</a:t>
            </a:r>
          </a:p>
        </p:txBody>
      </p:sp>
      <p:sp>
        <p:nvSpPr>
          <p:cNvPr id="6" name="Slide Number Placeholder 5"/>
          <p:cNvSpPr>
            <a:spLocks noGrp="1"/>
          </p:cNvSpPr>
          <p:nvPr>
            <p:ph type="sldNum" sz="quarter" idx="12"/>
          </p:nvPr>
        </p:nvSpPr>
        <p:spPr/>
        <p:txBody>
          <a:bodyPr/>
          <a:lstStyle/>
          <a:p>
            <a:fld id="{49C094C9-A251-447D-A791-072B287E3353}" type="slidenum">
              <a:rPr lang="en-US" smtClean="0"/>
              <a:t>‹#›</a:t>
            </a:fld>
            <a:endParaRPr lang="en-US"/>
          </a:p>
        </p:txBody>
      </p:sp>
      <p:sp>
        <p:nvSpPr>
          <p:cNvPr id="7" name="Text Placeholder 6"/>
          <p:cNvSpPr>
            <a:spLocks noGrp="1"/>
          </p:cNvSpPr>
          <p:nvPr>
            <p:ph type="body" sz="quarter" idx="13"/>
          </p:nvPr>
        </p:nvSpPr>
        <p:spPr>
          <a:xfrm>
            <a:off x="561979" y="801053"/>
            <a:ext cx="11063289" cy="317968"/>
          </a:xfrm>
        </p:spPr>
        <p:txBody>
          <a:bodyPr lIns="0" tIns="0">
            <a:noAutofit/>
          </a:bodyPr>
          <a:lstStyle>
            <a:lvl1pPr marL="0" indent="0">
              <a:lnSpc>
                <a:spcPct val="95000"/>
              </a:lnSpc>
              <a:buNone/>
              <a:defRPr sz="2100">
                <a:solidFill>
                  <a:schemeClr val="tx1">
                    <a:lumMod val="65000"/>
                    <a:lumOff val="35000"/>
                  </a:schemeClr>
                </a:solidFill>
                <a:latin typeface="+mj-lt"/>
              </a:defRPr>
            </a:lvl1pPr>
            <a:lvl2pPr marL="457108" indent="0">
              <a:buNone/>
              <a:defRPr/>
            </a:lvl2pPr>
            <a:lvl3pPr marL="914217" indent="0">
              <a:buNone/>
              <a:defRPr/>
            </a:lvl3pPr>
            <a:lvl4pPr marL="1371325" indent="0">
              <a:buNone/>
              <a:defRPr/>
            </a:lvl4pPr>
            <a:lvl5pPr marL="1828435" indent="0">
              <a:buNone/>
              <a:defRPr/>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393163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A76C3A5-A5C4-B94C-A452-39317C9A7B0A}" type="datetimeFigureOut">
              <a:rPr lang="en-US" smtClean="0"/>
              <a:t>10/11/2024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296B76-D4F4-AD41-A2F5-C597E0A6CA6C}" type="slidenum">
              <a:rPr lang="en-US" smtClean="0"/>
              <a:t>‹#›</a:t>
            </a:fld>
            <a:endParaRPr lang="en-US"/>
          </a:p>
        </p:txBody>
      </p:sp>
    </p:spTree>
    <p:extLst>
      <p:ext uri="{BB962C8B-B14F-4D97-AF65-F5344CB8AC3E}">
        <p14:creationId xmlns:p14="http://schemas.microsoft.com/office/powerpoint/2010/main" val="1149879016"/>
      </p:ext>
    </p:extLst>
  </p:cSld>
  <p:clrMapOvr>
    <a:overrideClrMapping bg1="lt1" tx1="dk1" bg2="lt2" tx2="dk2" accent1="accent1" accent2="accent2" accent3="accent3" accent4="accent4" accent5="accent5" accent6="accent6" hlink="hlink" folHlink="folHlink"/>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914360"/>
          </a:xfrm>
          <a:noFill/>
        </p:spPr>
        <p:txBody>
          <a:bodyPr tIns="91440" bIns="91440" anchor="t" anchorCtr="0">
            <a:spAutoFit/>
          </a:bodyPr>
          <a:lstStyle>
            <a:lvl1pPr>
              <a:defRPr sz="5293"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2288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pic>
        <p:nvPicPr>
          <p:cNvPr id="7" name="Picture 6" descr="Group of people in an office working." title="Microsoft Brand Photo">
            <a:extLst>
              <a:ext uri="{FF2B5EF4-FFF2-40B4-BE49-F238E27FC236}">
                <a16:creationId xmlns:a16="http://schemas.microsoft.com/office/drawing/2014/main" id="{2C86E9E4-84A1-4336-87C7-8A2D9DBA103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08265" y="623539"/>
            <a:ext cx="859497" cy="208169"/>
          </a:xfrm>
          <a:prstGeom prst="rect">
            <a:avLst/>
          </a:prstGeom>
        </p:spPr>
      </p:pic>
    </p:spTree>
    <p:extLst>
      <p:ext uri="{BB962C8B-B14F-4D97-AF65-F5344CB8AC3E}">
        <p14:creationId xmlns:p14="http://schemas.microsoft.com/office/powerpoint/2010/main" val="132777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Title + Subtitle">
    <p:bg>
      <p:bgPr>
        <a:solidFill>
          <a:schemeClr val="bg1"/>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575039" y="402223"/>
            <a:ext cx="11062800" cy="603504"/>
          </a:xfrm>
        </p:spPr>
        <p:txBody>
          <a:bodyPr/>
          <a:lstStyle>
            <a:lvl1pPr algn="ctr">
              <a:defRPr sz="3499">
                <a:solidFill>
                  <a:schemeClr val="tx1"/>
                </a:solidFill>
                <a:latin typeface="Source Sans Pro Semibold" pitchFamily="34" charset="0"/>
              </a:defRPr>
            </a:lvl1pPr>
          </a:lstStyle>
          <a:p>
            <a:r>
              <a:rPr lang="en-US"/>
              <a:t>Click to edit Master title style</a:t>
            </a:r>
          </a:p>
        </p:txBody>
      </p:sp>
      <p:sp>
        <p:nvSpPr>
          <p:cNvPr id="13" name="Text Placeholder 9"/>
          <p:cNvSpPr>
            <a:spLocks noGrp="1"/>
          </p:cNvSpPr>
          <p:nvPr>
            <p:ph type="body" sz="quarter" idx="10"/>
          </p:nvPr>
        </p:nvSpPr>
        <p:spPr>
          <a:xfrm>
            <a:off x="575039" y="1014503"/>
            <a:ext cx="11062800" cy="750094"/>
          </a:xfrm>
        </p:spPr>
        <p:txBody>
          <a:bodyPr>
            <a:normAutofit/>
          </a:bodyPr>
          <a:lstStyle>
            <a:lvl1pPr algn="ctr">
              <a:defRPr sz="2100" cap="all" spc="65" baseline="0">
                <a:solidFill>
                  <a:schemeClr val="tx1"/>
                </a:solidFill>
                <a:latin typeface="Source Sans Pro" pitchFamily="34" charset="0"/>
              </a:defRPr>
            </a:lvl1pPr>
          </a:lstStyle>
          <a:p>
            <a:pPr lvl="0"/>
            <a:r>
              <a:rPr lang="en-US"/>
              <a:t>Edit Master text styles</a:t>
            </a:r>
          </a:p>
        </p:txBody>
      </p:sp>
      <p:sp>
        <p:nvSpPr>
          <p:cNvPr id="4" name="Footer Placeholder 10">
            <a:extLst>
              <a:ext uri="{FF2B5EF4-FFF2-40B4-BE49-F238E27FC236}">
                <a16:creationId xmlns:a16="http://schemas.microsoft.com/office/drawing/2014/main" id="{3DA6460E-89C8-644D-8CE1-8AC86933ED28}"/>
              </a:ext>
            </a:extLst>
          </p:cNvPr>
          <p:cNvSpPr>
            <a:spLocks noGrp="1"/>
          </p:cNvSpPr>
          <p:nvPr>
            <p:ph type="ftr" sz="quarter" idx="3"/>
          </p:nvPr>
        </p:nvSpPr>
        <p:spPr>
          <a:xfrm>
            <a:off x="7979357" y="6494395"/>
            <a:ext cx="4114264" cy="365125"/>
          </a:xfrm>
          <a:prstGeom prst="rect">
            <a:avLst/>
          </a:prstGeom>
        </p:spPr>
        <p:txBody>
          <a:bodyPr vert="horz" lIns="91440" tIns="45720" rIns="91440" bIns="45720" rtlCol="0" anchor="ctr"/>
          <a:lstStyle>
            <a:lvl1pPr algn="r">
              <a:defRPr sz="900" b="0" i="0">
                <a:solidFill>
                  <a:schemeClr val="tx1"/>
                </a:solidFill>
                <a:latin typeface="Source Sans Pro" panose="020B0503030403020204" pitchFamily="34" charset="77"/>
              </a:defRPr>
            </a:lvl1pPr>
          </a:lstStyle>
          <a:p>
            <a:r>
              <a:rPr lang="en-US"/>
              <a:t>#</a:t>
            </a:r>
          </a:p>
        </p:txBody>
      </p:sp>
    </p:spTree>
    <p:extLst>
      <p:ext uri="{BB962C8B-B14F-4D97-AF65-F5344CB8AC3E}">
        <p14:creationId xmlns:p14="http://schemas.microsoft.com/office/powerpoint/2010/main" val="3836926649"/>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Xbox Title">
    <p:spTree>
      <p:nvGrpSpPr>
        <p:cNvPr id="1" name=""/>
        <p:cNvGrpSpPr/>
        <p:nvPr/>
      </p:nvGrpSpPr>
      <p:grpSpPr>
        <a:xfrm>
          <a:off x="0" y="0"/>
          <a:ext cx="0" cy="0"/>
          <a:chOff x="0" y="0"/>
          <a:chExt cx="0" cy="0"/>
        </a:xfrm>
      </p:grpSpPr>
      <p:sp>
        <p:nvSpPr>
          <p:cNvPr id="2" name="Title 1"/>
          <p:cNvSpPr>
            <a:spLocks noGrp="1"/>
          </p:cNvSpPr>
          <p:nvPr>
            <p:ph type="title"/>
          </p:nvPr>
        </p:nvSpPr>
        <p:spPr>
          <a:xfrm>
            <a:off x="521344" y="393192"/>
            <a:ext cx="11149439" cy="845058"/>
          </a:xfrm>
          <a:prstGeom prst="rect">
            <a:avLst/>
          </a:prstGeom>
        </p:spPr>
        <p:txBody>
          <a:bodyPr/>
          <a:lstStyle>
            <a:lvl1pPr>
              <a:defRPr>
                <a:solidFill>
                  <a:srgbClr val="737373">
                    <a:alpha val="99000"/>
                  </a:srgbClr>
                </a:solidFill>
                <a:latin typeface="+mj-lt"/>
                <a:cs typeface="Segoe UI Light" panose="020B0502040204020203" pitchFamily="34" charset="0"/>
              </a:defRPr>
            </a:lvl1pPr>
          </a:lstStyle>
          <a:p>
            <a:r>
              <a:rPr lang="en-US"/>
              <a:t>Click to edit Master title style</a:t>
            </a:r>
          </a:p>
        </p:txBody>
      </p:sp>
      <p:sp>
        <p:nvSpPr>
          <p:cNvPr id="9" name="TextBox 8"/>
          <p:cNvSpPr txBox="1"/>
          <p:nvPr userDrawn="1"/>
        </p:nvSpPr>
        <p:spPr>
          <a:xfrm>
            <a:off x="11008321" y="6588546"/>
            <a:ext cx="1021758" cy="138499"/>
          </a:xfrm>
          <a:prstGeom prst="rect">
            <a:avLst/>
          </a:prstGeom>
          <a:noFill/>
        </p:spPr>
        <p:txBody>
          <a:bodyPr wrap="square" lIns="0" tIns="0" rIns="0" bIns="0" rtlCol="0">
            <a:spAutoFit/>
          </a:bodyPr>
          <a:lstStyle/>
          <a:p>
            <a:pPr algn="r"/>
            <a:fld id="{D1FDF147-A34E-4605-92D6-A58348E56B3A}" type="slidenum">
              <a:rPr lang="en-US" sz="900" smtClean="0">
                <a:solidFill>
                  <a:schemeClr val="bg1">
                    <a:alpha val="99000"/>
                  </a:schemeClr>
                </a:solidFill>
              </a:rPr>
              <a:pPr algn="r"/>
              <a:t>‹#›</a:t>
            </a:fld>
            <a:endParaRPr lang="en-US" sz="900" err="1">
              <a:solidFill>
                <a:schemeClr val="bg1">
                  <a:alpha val="99000"/>
                </a:schemeClr>
              </a:solidFill>
            </a:endParaRPr>
          </a:p>
        </p:txBody>
      </p:sp>
      <p:pic>
        <p:nvPicPr>
          <p:cNvPr id="7" name="Picture 6"/>
          <p:cNvPicPr>
            <a:picLocks noChangeAspect="1"/>
          </p:cNvPicPr>
          <p:nvPr userDrawn="1"/>
        </p:nvPicPr>
        <p:blipFill>
          <a:blip r:embed="rId2"/>
          <a:stretch>
            <a:fillRect/>
          </a:stretch>
        </p:blipFill>
        <p:spPr>
          <a:xfrm>
            <a:off x="118903" y="6483096"/>
            <a:ext cx="692202" cy="256032"/>
          </a:xfrm>
          <a:prstGeom prst="rect">
            <a:avLst/>
          </a:prstGeom>
        </p:spPr>
      </p:pic>
    </p:spTree>
    <p:extLst>
      <p:ext uri="{BB962C8B-B14F-4D97-AF65-F5344CB8AC3E}">
        <p14:creationId xmlns:p14="http://schemas.microsoft.com/office/powerpoint/2010/main" val="23334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type="obj" preserve="1">
  <p:cSld name="Xbox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1344" y="393192"/>
            <a:ext cx="11149439" cy="795528"/>
          </a:xfrm>
          <a:prstGeom prst="rect">
            <a:avLst/>
          </a:prstGeom>
        </p:spPr>
        <p:txBody>
          <a:bodyPr/>
          <a:lstStyle>
            <a:lvl1pPr>
              <a:defRPr>
                <a:solidFill>
                  <a:srgbClr val="737373">
                    <a:alpha val="99000"/>
                  </a:srgbClr>
                </a:solidFill>
                <a:latin typeface="+mj-lt"/>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521344" y="1188720"/>
            <a:ext cx="11149439" cy="5029200"/>
          </a:xfrm>
          <a:prstGeom prst="rect">
            <a:avLst/>
          </a:prstGeom>
        </p:spPr>
        <p:txBody>
          <a:bodyPr/>
          <a:lstStyle>
            <a:lvl1pPr marL="0" indent="0">
              <a:buNone/>
              <a:defRPr>
                <a:solidFill>
                  <a:srgbClr val="737373">
                    <a:alpha val="99000"/>
                  </a:srgbClr>
                </a:solidFill>
                <a:latin typeface="+mj-lt"/>
              </a:defRPr>
            </a:lvl1pPr>
            <a:lvl2pPr>
              <a:defRPr>
                <a:solidFill>
                  <a:srgbClr val="737373">
                    <a:alpha val="99000"/>
                  </a:srgbClr>
                </a:solidFill>
              </a:defRPr>
            </a:lvl2pPr>
            <a:lvl3pPr>
              <a:defRPr>
                <a:solidFill>
                  <a:srgbClr val="737373">
                    <a:alpha val="99000"/>
                  </a:srgbClr>
                </a:solidFill>
              </a:defRPr>
            </a:lvl3pPr>
            <a:lvl4pPr>
              <a:defRPr>
                <a:solidFill>
                  <a:srgbClr val="737373">
                    <a:alpha val="99000"/>
                  </a:srgbClr>
                </a:solidFill>
              </a:defRPr>
            </a:lvl4pPr>
            <a:lvl5pPr>
              <a:defRPr>
                <a:solidFill>
                  <a:srgbClr val="737373">
                    <a:alpha val="99000"/>
                  </a:srgb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11008321" y="6588546"/>
            <a:ext cx="1021758" cy="138499"/>
          </a:xfrm>
          <a:prstGeom prst="rect">
            <a:avLst/>
          </a:prstGeom>
          <a:noFill/>
        </p:spPr>
        <p:txBody>
          <a:bodyPr wrap="square" lIns="0" tIns="0" rIns="0" bIns="0" rtlCol="0">
            <a:spAutoFit/>
          </a:bodyPr>
          <a:lstStyle/>
          <a:p>
            <a:pPr algn="r"/>
            <a:fld id="{D1FDF147-A34E-4605-92D6-A58348E56B3A}" type="slidenum">
              <a:rPr lang="en-US" sz="900" smtClean="0">
                <a:solidFill>
                  <a:schemeClr val="bg1">
                    <a:alpha val="99000"/>
                  </a:schemeClr>
                </a:solidFill>
              </a:rPr>
              <a:pPr algn="r"/>
              <a:t>‹#›</a:t>
            </a:fld>
            <a:endParaRPr lang="en-US" sz="900" err="1">
              <a:solidFill>
                <a:schemeClr val="bg1">
                  <a:alpha val="99000"/>
                </a:schemeClr>
              </a:solidFill>
            </a:endParaRPr>
          </a:p>
        </p:txBody>
      </p:sp>
      <p:pic>
        <p:nvPicPr>
          <p:cNvPr id="6" name="Picture 5"/>
          <p:cNvPicPr>
            <a:picLocks noChangeAspect="1"/>
          </p:cNvPicPr>
          <p:nvPr userDrawn="1"/>
        </p:nvPicPr>
        <p:blipFill>
          <a:blip r:embed="rId2"/>
          <a:stretch>
            <a:fillRect/>
          </a:stretch>
        </p:blipFill>
        <p:spPr>
          <a:xfrm>
            <a:off x="118903" y="6483096"/>
            <a:ext cx="692202" cy="256032"/>
          </a:xfrm>
          <a:prstGeom prst="rect">
            <a:avLst/>
          </a:prstGeom>
        </p:spPr>
      </p:pic>
    </p:spTree>
    <p:extLst>
      <p:ext uri="{BB962C8B-B14F-4D97-AF65-F5344CB8AC3E}">
        <p14:creationId xmlns:p14="http://schemas.microsoft.com/office/powerpoint/2010/main" val="334899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Xbox 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1344" y="393192"/>
            <a:ext cx="11149439" cy="557784"/>
          </a:xfrm>
          <a:prstGeom prst="rect">
            <a:avLst/>
          </a:prstGeom>
        </p:spPr>
        <p:txBody>
          <a:bodyPr/>
          <a:lstStyle>
            <a:lvl1pPr>
              <a:defRPr>
                <a:solidFill>
                  <a:srgbClr val="737373">
                    <a:alpha val="99000"/>
                  </a:srgbClr>
                </a:solidFill>
                <a:latin typeface="+mj-lt"/>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521344" y="1581666"/>
            <a:ext cx="11149439" cy="4636255"/>
          </a:xfrm>
          <a:prstGeom prst="rect">
            <a:avLst/>
          </a:prstGeom>
        </p:spPr>
        <p:txBody>
          <a:bodyPr/>
          <a:lstStyle>
            <a:lvl1pPr marL="0" indent="0">
              <a:buNone/>
              <a:defRPr>
                <a:solidFill>
                  <a:srgbClr val="737373">
                    <a:alpha val="99000"/>
                  </a:srgbClr>
                </a:solidFill>
                <a:latin typeface="+mj-lt"/>
              </a:defRPr>
            </a:lvl1pPr>
            <a:lvl2pPr>
              <a:defRPr>
                <a:solidFill>
                  <a:srgbClr val="737373">
                    <a:alpha val="99000"/>
                  </a:srgbClr>
                </a:solidFill>
              </a:defRPr>
            </a:lvl2pPr>
            <a:lvl3pPr>
              <a:defRPr>
                <a:solidFill>
                  <a:srgbClr val="737373">
                    <a:alpha val="99000"/>
                  </a:srgbClr>
                </a:solidFill>
              </a:defRPr>
            </a:lvl3pPr>
            <a:lvl4pPr>
              <a:defRPr>
                <a:solidFill>
                  <a:srgbClr val="737373">
                    <a:alpha val="99000"/>
                  </a:srgbClr>
                </a:solidFill>
              </a:defRPr>
            </a:lvl4pPr>
            <a:lvl5pPr>
              <a:defRPr>
                <a:solidFill>
                  <a:srgbClr val="737373">
                    <a:alpha val="99000"/>
                  </a:srgb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0" hasCustomPrompt="1"/>
          </p:nvPr>
        </p:nvSpPr>
        <p:spPr>
          <a:xfrm>
            <a:off x="519248" y="972623"/>
            <a:ext cx="11183674" cy="377825"/>
          </a:xfrm>
          <a:prstGeom prst="rect">
            <a:avLst/>
          </a:prstGeom>
        </p:spPr>
        <p:txBody>
          <a:bodyPr>
            <a:noAutofit/>
          </a:bodyPr>
          <a:lstStyle>
            <a:lvl1pPr marL="0" indent="0">
              <a:buNone/>
              <a:defRPr sz="1800">
                <a:solidFill>
                  <a:schemeClr val="tx2">
                    <a:alpha val="99000"/>
                  </a:schemeClr>
                </a:solidFill>
                <a:latin typeface="+mn-lt"/>
              </a:defRPr>
            </a:lvl1pPr>
            <a:lvl2pPr marL="230187" indent="0">
              <a:buNone/>
              <a:defRPr/>
            </a:lvl2pPr>
            <a:lvl3pPr marL="403225" indent="0">
              <a:buNone/>
              <a:defRPr/>
            </a:lvl3pPr>
            <a:lvl4pPr marL="568325" indent="0">
              <a:buNone/>
              <a:defRPr/>
            </a:lvl4pPr>
            <a:lvl5pPr marL="741362" indent="0">
              <a:buNone/>
              <a:defRPr/>
            </a:lvl5pPr>
          </a:lstStyle>
          <a:p>
            <a:pPr lvl="0"/>
            <a:r>
              <a:rPr lang="en-US"/>
              <a:t>Click to add Subtitle</a:t>
            </a:r>
          </a:p>
        </p:txBody>
      </p:sp>
      <p:sp>
        <p:nvSpPr>
          <p:cNvPr id="10" name="TextBox 9"/>
          <p:cNvSpPr txBox="1"/>
          <p:nvPr userDrawn="1"/>
        </p:nvSpPr>
        <p:spPr>
          <a:xfrm>
            <a:off x="11008321" y="6588546"/>
            <a:ext cx="1021758" cy="138499"/>
          </a:xfrm>
          <a:prstGeom prst="rect">
            <a:avLst/>
          </a:prstGeom>
          <a:noFill/>
        </p:spPr>
        <p:txBody>
          <a:bodyPr wrap="square" lIns="0" tIns="0" rIns="0" bIns="0" rtlCol="0">
            <a:spAutoFit/>
          </a:bodyPr>
          <a:lstStyle/>
          <a:p>
            <a:pPr algn="r"/>
            <a:fld id="{D1FDF147-A34E-4605-92D6-A58348E56B3A}" type="slidenum">
              <a:rPr lang="en-US" sz="900" smtClean="0">
                <a:solidFill>
                  <a:schemeClr val="bg1">
                    <a:alpha val="99000"/>
                  </a:schemeClr>
                </a:solidFill>
              </a:rPr>
              <a:pPr algn="r"/>
              <a:t>‹#›</a:t>
            </a:fld>
            <a:endParaRPr lang="en-US" sz="900" err="1">
              <a:solidFill>
                <a:schemeClr val="bg1">
                  <a:alpha val="99000"/>
                </a:schemeClr>
              </a:solidFill>
            </a:endParaRPr>
          </a:p>
        </p:txBody>
      </p:sp>
      <p:pic>
        <p:nvPicPr>
          <p:cNvPr id="8" name="Picture 7"/>
          <p:cNvPicPr>
            <a:picLocks noChangeAspect="1"/>
          </p:cNvPicPr>
          <p:nvPr userDrawn="1"/>
        </p:nvPicPr>
        <p:blipFill>
          <a:blip r:embed="rId2"/>
          <a:stretch>
            <a:fillRect/>
          </a:stretch>
        </p:blipFill>
        <p:spPr>
          <a:xfrm>
            <a:off x="118903" y="6483096"/>
            <a:ext cx="692202" cy="256032"/>
          </a:xfrm>
          <a:prstGeom prst="rect">
            <a:avLst/>
          </a:prstGeom>
        </p:spPr>
      </p:pic>
    </p:spTree>
    <p:extLst>
      <p:ext uri="{BB962C8B-B14F-4D97-AF65-F5344CB8AC3E}">
        <p14:creationId xmlns:p14="http://schemas.microsoft.com/office/powerpoint/2010/main" val="192537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twoObj" preserve="1">
  <p:cSld name="Xbox 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521344" y="393192"/>
            <a:ext cx="11149439" cy="795527"/>
          </a:xfrm>
          <a:prstGeom prst="rect">
            <a:avLst/>
          </a:prstGeom>
        </p:spPr>
        <p:txBody>
          <a:bodyPr/>
          <a:lstStyle>
            <a:lvl1pPr>
              <a:defRPr>
                <a:solidFill>
                  <a:srgbClr val="737373">
                    <a:alpha val="99000"/>
                  </a:srgbClr>
                </a:solidFill>
                <a:latin typeface="+mj-lt"/>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521344" y="1188719"/>
            <a:ext cx="5487829" cy="5029200"/>
          </a:xfrm>
          <a:prstGeom prst="rect">
            <a:avLst/>
          </a:prstGeom>
        </p:spPr>
        <p:txBody>
          <a:bodyPr>
            <a:noAutofit/>
          </a:bodyPr>
          <a:lstStyle>
            <a:lvl1pPr marL="0" indent="0">
              <a:buNone/>
              <a:defRPr sz="2400">
                <a:solidFill>
                  <a:srgbClr val="737373">
                    <a:alpha val="99000"/>
                  </a:srgbClr>
                </a:solidFill>
                <a:latin typeface="+mj-lt"/>
              </a:defRPr>
            </a:lvl1pPr>
            <a:lvl2pPr>
              <a:defRPr sz="1800">
                <a:solidFill>
                  <a:srgbClr val="737373">
                    <a:alpha val="99000"/>
                  </a:srgbClr>
                </a:solidFill>
              </a:defRPr>
            </a:lvl2pPr>
            <a:lvl3pPr>
              <a:defRPr sz="1600">
                <a:solidFill>
                  <a:srgbClr val="737373">
                    <a:alpha val="99000"/>
                  </a:srgbClr>
                </a:solidFill>
              </a:defRPr>
            </a:lvl3pPr>
            <a:lvl4pPr>
              <a:defRPr sz="1400">
                <a:solidFill>
                  <a:srgbClr val="737373">
                    <a:alpha val="99000"/>
                  </a:srgbClr>
                </a:solidFill>
              </a:defRPr>
            </a:lvl4pPr>
            <a:lvl5pPr>
              <a:defRPr sz="1400">
                <a:solidFill>
                  <a:srgbClr val="737373">
                    <a:alpha val="99000"/>
                  </a:srgb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2954" y="1188719"/>
            <a:ext cx="5487829" cy="5029200"/>
          </a:xfrm>
          <a:prstGeom prst="rect">
            <a:avLst/>
          </a:prstGeom>
        </p:spPr>
        <p:txBody>
          <a:bodyPr>
            <a:noAutofit/>
          </a:bodyPr>
          <a:lstStyle>
            <a:lvl1pPr marL="0" indent="0">
              <a:buNone/>
              <a:defRPr sz="2400">
                <a:solidFill>
                  <a:srgbClr val="737373">
                    <a:alpha val="99000"/>
                  </a:srgbClr>
                </a:solidFill>
                <a:latin typeface="+mj-lt"/>
              </a:defRPr>
            </a:lvl1pPr>
            <a:lvl2pPr>
              <a:defRPr sz="1800">
                <a:solidFill>
                  <a:srgbClr val="737373">
                    <a:alpha val="99000"/>
                  </a:srgbClr>
                </a:solidFill>
              </a:defRPr>
            </a:lvl2pPr>
            <a:lvl3pPr>
              <a:defRPr sz="1600">
                <a:solidFill>
                  <a:srgbClr val="737373">
                    <a:alpha val="99000"/>
                  </a:srgbClr>
                </a:solidFill>
              </a:defRPr>
            </a:lvl3pPr>
            <a:lvl4pPr>
              <a:defRPr sz="1400">
                <a:solidFill>
                  <a:srgbClr val="737373">
                    <a:alpha val="99000"/>
                  </a:srgbClr>
                </a:solidFill>
              </a:defRPr>
            </a:lvl4pPr>
            <a:lvl5pPr>
              <a:defRPr sz="1400">
                <a:solidFill>
                  <a:srgbClr val="737373">
                    <a:alpha val="99000"/>
                  </a:srgb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p:cNvSpPr txBox="1"/>
          <p:nvPr userDrawn="1"/>
        </p:nvSpPr>
        <p:spPr>
          <a:xfrm>
            <a:off x="11008321" y="6588546"/>
            <a:ext cx="1021758" cy="138499"/>
          </a:xfrm>
          <a:prstGeom prst="rect">
            <a:avLst/>
          </a:prstGeom>
          <a:noFill/>
        </p:spPr>
        <p:txBody>
          <a:bodyPr wrap="square" lIns="0" tIns="0" rIns="0" bIns="0" rtlCol="0">
            <a:spAutoFit/>
          </a:bodyPr>
          <a:lstStyle/>
          <a:p>
            <a:pPr algn="r"/>
            <a:fld id="{D1FDF147-A34E-4605-92D6-A58348E56B3A}" type="slidenum">
              <a:rPr lang="en-US" sz="900" smtClean="0">
                <a:solidFill>
                  <a:schemeClr val="bg1">
                    <a:alpha val="99000"/>
                  </a:schemeClr>
                </a:solidFill>
              </a:rPr>
              <a:pPr algn="r"/>
              <a:t>‹#›</a:t>
            </a:fld>
            <a:endParaRPr lang="en-US" sz="900" err="1">
              <a:solidFill>
                <a:schemeClr val="bg1">
                  <a:alpha val="99000"/>
                </a:schemeClr>
              </a:solidFill>
            </a:endParaRPr>
          </a:p>
        </p:txBody>
      </p:sp>
      <p:pic>
        <p:nvPicPr>
          <p:cNvPr id="7" name="Picture 6"/>
          <p:cNvPicPr>
            <a:picLocks noChangeAspect="1"/>
          </p:cNvPicPr>
          <p:nvPr userDrawn="1"/>
        </p:nvPicPr>
        <p:blipFill>
          <a:blip r:embed="rId2"/>
          <a:stretch>
            <a:fillRect/>
          </a:stretch>
        </p:blipFill>
        <p:spPr>
          <a:xfrm>
            <a:off x="118903" y="6483096"/>
            <a:ext cx="692202" cy="256032"/>
          </a:xfrm>
          <a:prstGeom prst="rect">
            <a:avLst/>
          </a:prstGeom>
        </p:spPr>
      </p:pic>
    </p:spTree>
    <p:extLst>
      <p:ext uri="{BB962C8B-B14F-4D97-AF65-F5344CB8AC3E}">
        <p14:creationId xmlns:p14="http://schemas.microsoft.com/office/powerpoint/2010/main" val="109291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871E2CF9-6D4E-4167-82A9-93D3D14D029E}"/>
              </a:ext>
            </a:extLst>
          </p:cNvPr>
          <p:cNvPicPr>
            <a:picLocks noChangeAspect="1"/>
          </p:cNvPicPr>
          <p:nvPr/>
        </p:nvPicPr>
        <p:blipFill>
          <a:blip r:embed="rId3"/>
          <a:stretch>
            <a:fillRect/>
          </a:stretch>
        </p:blipFill>
        <p:spPr>
          <a:xfrm flipV="1">
            <a:off x="2063567" y="585788"/>
            <a:ext cx="247471"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Xbox Microsof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992334" y="3424921"/>
            <a:ext cx="4207334" cy="1885266"/>
          </a:xfrm>
          <a:prstGeom prst="rect">
            <a:avLst/>
          </a:prstGeom>
        </p:spPr>
      </p:pic>
      <p:sp>
        <p:nvSpPr>
          <p:cNvPr id="5" name="Text Box 3"/>
          <p:cNvSpPr txBox="1">
            <a:spLocks noChangeArrowheads="1"/>
          </p:cNvSpPr>
          <p:nvPr userDrawn="1"/>
        </p:nvSpPr>
        <p:spPr bwMode="blackWhite">
          <a:xfrm>
            <a:off x="565298" y="5143500"/>
            <a:ext cx="11067756" cy="1092560"/>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algn="ctr" defTabSz="913795" eaLnBrk="0" hangingPunct="0">
              <a:spcAft>
                <a:spcPts val="800"/>
              </a:spcAft>
            </a:pPr>
            <a:r>
              <a:rPr lang="en-US" sz="900">
                <a:solidFill>
                  <a:srgbClr val="737373">
                    <a:alpha val="99000"/>
                  </a:srgbClr>
                </a:solidFill>
                <a:cs typeface="Arial" charset="0"/>
              </a:rPr>
              <a:t>© 2017 Microsoft</a:t>
            </a:r>
          </a:p>
          <a:p>
            <a:pPr algn="ctr" defTabSz="913795" eaLnBrk="0" hangingPunct="0">
              <a:spcAft>
                <a:spcPts val="800"/>
              </a:spcAft>
            </a:pPr>
            <a:r>
              <a:rPr lang="en-US" sz="900">
                <a:solidFill>
                  <a:srgbClr val="737373">
                    <a:alpha val="99000"/>
                  </a:srgbClr>
                </a:solidFill>
                <a:cs typeface="Arial" charset="0"/>
              </a:rPr>
              <a:t> This PowerPoint</a:t>
            </a:r>
            <a:r>
              <a:rPr lang="en-US" sz="900" baseline="0">
                <a:solidFill>
                  <a:srgbClr val="737373">
                    <a:alpha val="99000"/>
                  </a:srgbClr>
                </a:solidFill>
                <a:cs typeface="Arial" charset="0"/>
              </a:rPr>
              <a:t> may contain confidential and proprietary information. Any unauthorized use is prohibited.</a:t>
            </a:r>
            <a:endParaRPr lang="en-US" sz="900">
              <a:solidFill>
                <a:srgbClr val="737373">
                  <a:alpha val="99000"/>
                </a:srgbClr>
              </a:solidFill>
              <a:cs typeface="Arial" charset="0"/>
            </a:endParaRPr>
          </a:p>
          <a:p>
            <a:pPr algn="ctr" defTabSz="913795" eaLnBrk="0" hangingPunct="0">
              <a:spcAft>
                <a:spcPts val="800"/>
              </a:spcAft>
            </a:pPr>
            <a:r>
              <a:rPr lang="en-US" sz="900">
                <a:solidFill>
                  <a:srgbClr val="737373">
                    <a:alpha val="99000"/>
                  </a:srgbClr>
                </a:solidFill>
                <a:cs typeface="Arial" charset="0"/>
              </a:rPr>
              <a:t>The information herein is for informational purposes only and represents the current view of Microsoft Corporation as of the date of this presentation. Because Microsoft must respond to changing </a:t>
            </a:r>
            <a:br>
              <a:rPr lang="en-US" sz="900">
                <a:solidFill>
                  <a:srgbClr val="737373">
                    <a:alpha val="99000"/>
                  </a:srgbClr>
                </a:solidFill>
                <a:cs typeface="Arial" charset="0"/>
              </a:rPr>
            </a:br>
            <a:r>
              <a:rPr lang="en-US" sz="900">
                <a:solidFill>
                  <a:srgbClr val="737373">
                    <a:alpha val="99000"/>
                  </a:srgbClr>
                </a:solidFill>
                <a:cs typeface="Arial" charset="0"/>
              </a:rPr>
              <a:t>market conditions, it should not be interpreted to be a commitment on the part of Microsoft, and Microsoft cannot guarantee the accuracy of any information provided after the date of this presentation.  </a:t>
            </a:r>
          </a:p>
          <a:p>
            <a:pPr algn="ctr" defTabSz="913795" eaLnBrk="0" hangingPunct="0">
              <a:spcAft>
                <a:spcPts val="800"/>
              </a:spcAft>
            </a:pPr>
            <a:r>
              <a:rPr lang="en-US" sz="900">
                <a:solidFill>
                  <a:srgbClr val="737373">
                    <a:alpha val="99000"/>
                  </a:srgbClr>
                </a:solidFill>
                <a:cs typeface="Arial" charset="0"/>
              </a:rPr>
              <a:t>Microsoft makes no warranties, express, implied or statutory, as to the information in this presentation.</a:t>
            </a:r>
          </a:p>
        </p:txBody>
      </p:sp>
      <p:pic>
        <p:nvPicPr>
          <p:cNvPr id="8" name="Picture 7"/>
          <p:cNvPicPr>
            <a:picLocks noChangeAspect="1"/>
          </p:cNvPicPr>
          <p:nvPr userDrawn="1"/>
        </p:nvPicPr>
        <p:blipFill>
          <a:blip r:embed="rId3"/>
          <a:stretch>
            <a:fillRect/>
          </a:stretch>
        </p:blipFill>
        <p:spPr>
          <a:xfrm>
            <a:off x="118903" y="6483096"/>
            <a:ext cx="692202" cy="256032"/>
          </a:xfrm>
          <a:prstGeom prst="rect">
            <a:avLst/>
          </a:prstGeom>
        </p:spPr>
      </p:pic>
    </p:spTree>
    <p:extLst>
      <p:ext uri="{BB962C8B-B14F-4D97-AF65-F5344CB8AC3E}">
        <p14:creationId xmlns:p14="http://schemas.microsoft.com/office/powerpoint/2010/main" val="212724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6" name="Picture 5">
            <a:extLst>
              <a:ext uri="{FF2B5EF4-FFF2-40B4-BE49-F238E27FC236}">
                <a16:creationId xmlns:a16="http://schemas.microsoft.com/office/drawing/2014/main" id="{46CFCD35-3566-463E-AFA3-217F26592C23}"/>
              </a:ext>
            </a:extLst>
          </p:cNvPr>
          <p:cNvPicPr>
            <a:picLocks noChangeAspect="1"/>
          </p:cNvPicPr>
          <p:nvPr userDrawn="1"/>
        </p:nvPicPr>
        <p:blipFill>
          <a:blip r:embed="rId4"/>
          <a:stretch>
            <a:fillRect/>
          </a:stretch>
        </p:blipFill>
        <p:spPr>
          <a:xfrm flipV="1">
            <a:off x="2063567" y="585788"/>
            <a:ext cx="247471" cy="292608"/>
          </a:xfrm>
          <a:prstGeom prst="rect">
            <a:avLst/>
          </a:prstGeom>
        </p:spPr>
      </p:pic>
    </p:spTree>
    <p:extLst>
      <p:ext uri="{BB962C8B-B14F-4D97-AF65-F5344CB8AC3E}">
        <p14:creationId xmlns:p14="http://schemas.microsoft.com/office/powerpoint/2010/main" val="2904953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6" name="Picture 5">
            <a:extLst>
              <a:ext uri="{FF2B5EF4-FFF2-40B4-BE49-F238E27FC236}">
                <a16:creationId xmlns:a16="http://schemas.microsoft.com/office/drawing/2014/main" id="{A67498C5-CB0A-485E-B41E-B8CD5BF4EBA8}"/>
              </a:ext>
            </a:extLst>
          </p:cNvPr>
          <p:cNvPicPr>
            <a:picLocks noChangeAspect="1"/>
          </p:cNvPicPr>
          <p:nvPr userDrawn="1"/>
        </p:nvPicPr>
        <p:blipFill>
          <a:blip r:embed="rId4"/>
          <a:stretch>
            <a:fillRect/>
          </a:stretch>
        </p:blipFill>
        <p:spPr>
          <a:xfrm flipV="1">
            <a:off x="2063567" y="585788"/>
            <a:ext cx="247471" cy="292608"/>
          </a:xfrm>
          <a:prstGeom prst="rect">
            <a:avLst/>
          </a:prstGeom>
        </p:spPr>
      </p:pic>
    </p:spTree>
    <p:extLst>
      <p:ext uri="{BB962C8B-B14F-4D97-AF65-F5344CB8AC3E}">
        <p14:creationId xmlns:p14="http://schemas.microsoft.com/office/powerpoint/2010/main" val="298231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7614847-AC7E-4BED-9D8A-BF9CBC3C9263}"/>
              </a:ext>
            </a:extLst>
          </p:cNvPr>
          <p:cNvPicPr>
            <a:picLocks noChangeAspect="1"/>
          </p:cNvPicPr>
          <p:nvPr userDrawn="1"/>
        </p:nvPicPr>
        <p:blipFill>
          <a:blip r:embed="rId3"/>
          <a:stretch>
            <a:fillRect/>
          </a:stretch>
        </p:blipFill>
        <p:spPr>
          <a:xfrm flipV="1">
            <a:off x="2063567" y="585788"/>
            <a:ext cx="247471" cy="292608"/>
          </a:xfrm>
          <a:prstGeom prst="rect">
            <a:avLst/>
          </a:prstGeom>
        </p:spPr>
      </p:pic>
    </p:spTree>
    <p:extLst>
      <p:ext uri="{BB962C8B-B14F-4D97-AF65-F5344CB8AC3E}">
        <p14:creationId xmlns:p14="http://schemas.microsoft.com/office/powerpoint/2010/main" val="2915091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20B304BE-6084-4996-A1EA-0B9871EF268A}"/>
              </a:ext>
            </a:extLst>
          </p:cNvPr>
          <p:cNvPicPr>
            <a:picLocks noChangeAspect="1"/>
          </p:cNvPicPr>
          <p:nvPr userDrawn="1"/>
        </p:nvPicPr>
        <p:blipFill>
          <a:blip r:embed="rId3"/>
          <a:stretch>
            <a:fillRect/>
          </a:stretch>
        </p:blipFill>
        <p:spPr>
          <a:xfrm flipV="1">
            <a:off x="2063567" y="585788"/>
            <a:ext cx="247471" cy="292608"/>
          </a:xfrm>
          <a:prstGeom prst="rect">
            <a:avLst/>
          </a:prstGeom>
        </p:spPr>
      </p:pic>
    </p:spTree>
    <p:extLst>
      <p:ext uri="{BB962C8B-B14F-4D97-AF65-F5344CB8AC3E}">
        <p14:creationId xmlns:p14="http://schemas.microsoft.com/office/powerpoint/2010/main" val="1733096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2573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3308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4274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04189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57529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4331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562680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10471394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0267235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56638779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400457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8155756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877902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737412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43858748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Xbox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1344" y="393192"/>
            <a:ext cx="11149439" cy="795528"/>
          </a:xfrm>
          <a:prstGeom prst="rect">
            <a:avLst/>
          </a:prstGeom>
        </p:spPr>
        <p:txBody>
          <a:bodyPr/>
          <a:lstStyle>
            <a:lvl1pPr>
              <a:defRPr>
                <a:solidFill>
                  <a:srgbClr val="737373">
                    <a:alpha val="99000"/>
                  </a:srgbClr>
                </a:solidFill>
                <a:latin typeface="+mj-lt"/>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521344" y="1188720"/>
            <a:ext cx="11149439" cy="5029200"/>
          </a:xfrm>
          <a:prstGeom prst="rect">
            <a:avLst/>
          </a:prstGeom>
        </p:spPr>
        <p:txBody>
          <a:bodyPr/>
          <a:lstStyle>
            <a:lvl1pPr marL="0" indent="0">
              <a:buNone/>
              <a:defRPr>
                <a:solidFill>
                  <a:srgbClr val="737373">
                    <a:alpha val="99000"/>
                  </a:srgbClr>
                </a:solidFill>
                <a:latin typeface="+mj-lt"/>
              </a:defRPr>
            </a:lvl1pPr>
            <a:lvl2pPr>
              <a:defRPr>
                <a:solidFill>
                  <a:srgbClr val="737373">
                    <a:alpha val="99000"/>
                  </a:srgbClr>
                </a:solidFill>
              </a:defRPr>
            </a:lvl2pPr>
            <a:lvl3pPr>
              <a:defRPr>
                <a:solidFill>
                  <a:srgbClr val="737373">
                    <a:alpha val="99000"/>
                  </a:srgbClr>
                </a:solidFill>
              </a:defRPr>
            </a:lvl3pPr>
            <a:lvl4pPr>
              <a:defRPr>
                <a:solidFill>
                  <a:srgbClr val="737373">
                    <a:alpha val="99000"/>
                  </a:srgbClr>
                </a:solidFill>
              </a:defRPr>
            </a:lvl4pPr>
            <a:lvl5pPr>
              <a:defRPr>
                <a:solidFill>
                  <a:srgbClr val="737373">
                    <a:alpha val="99000"/>
                  </a:srgb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11008321" y="6588546"/>
            <a:ext cx="1021758" cy="138499"/>
          </a:xfrm>
          <a:prstGeom prst="rect">
            <a:avLst/>
          </a:prstGeom>
          <a:noFill/>
        </p:spPr>
        <p:txBody>
          <a:bodyPr wrap="square" lIns="0" tIns="0" rIns="0" bIns="0" rtlCol="0">
            <a:spAutoFit/>
          </a:bodyPr>
          <a:lstStyle/>
          <a:p>
            <a:pPr algn="r"/>
            <a:fld id="{D1FDF147-A34E-4605-92D6-A58348E56B3A}" type="slidenum">
              <a:rPr lang="en-US" sz="900" smtClean="0">
                <a:solidFill>
                  <a:schemeClr val="bg1">
                    <a:alpha val="99000"/>
                  </a:schemeClr>
                </a:solidFill>
              </a:rPr>
              <a:pPr algn="r"/>
              <a:t>‹#›</a:t>
            </a:fld>
            <a:endParaRPr lang="en-US" sz="900" err="1">
              <a:solidFill>
                <a:schemeClr val="bg1">
                  <a:alpha val="99000"/>
                </a:schemeClr>
              </a:solidFill>
            </a:endParaRPr>
          </a:p>
        </p:txBody>
      </p:sp>
    </p:spTree>
    <p:extLst>
      <p:ext uri="{BB962C8B-B14F-4D97-AF65-F5344CB8AC3E}">
        <p14:creationId xmlns:p14="http://schemas.microsoft.com/office/powerpoint/2010/main" val="83670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72803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2781003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9295192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3290473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05633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52452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47324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18967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40384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3635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50123"/>
            <a:ext cx="9144000" cy="581698"/>
          </a:xfrm>
          <a:noFill/>
        </p:spPr>
        <p:txBody>
          <a:bodyPr lIns="0" tIns="0" rIns="0" bIns="0" anchor="b" anchorCtr="0">
            <a:spAutoFit/>
          </a:bodyPr>
          <a:lstStyle>
            <a:lvl1pPr algn="l" defTabSz="932742" rtl="0" eaLnBrk="1" latinLnBrk="0" hangingPunct="1">
              <a:lnSpc>
                <a:spcPct val="90000"/>
              </a:lnSpc>
              <a:spcBef>
                <a:spcPct val="0"/>
              </a:spcBef>
              <a:buNone/>
              <a:defRPr lang="en-US" sz="42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Subhead</a:t>
            </a:r>
          </a:p>
        </p:txBody>
      </p:sp>
    </p:spTree>
    <p:extLst>
      <p:ext uri="{BB962C8B-B14F-4D97-AF65-F5344CB8AC3E}">
        <p14:creationId xmlns:p14="http://schemas.microsoft.com/office/powerpoint/2010/main" val="849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58642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871E2CF9-6D4E-4167-82A9-93D3D14D029E}"/>
              </a:ext>
            </a:extLst>
          </p:cNvPr>
          <p:cNvPicPr>
            <a:picLocks noChangeAspect="1"/>
          </p:cNvPicPr>
          <p:nvPr userDrawn="1"/>
        </p:nvPicPr>
        <p:blipFill>
          <a:blip r:embed="rId3"/>
          <a:stretch>
            <a:fillRect/>
          </a:stretch>
        </p:blipFill>
        <p:spPr>
          <a:xfrm flipV="1">
            <a:off x="2063567" y="585788"/>
            <a:ext cx="247471" cy="292608"/>
          </a:xfrm>
          <a:prstGeom prst="rect">
            <a:avLst/>
          </a:prstGeom>
        </p:spPr>
      </p:pic>
    </p:spTree>
    <p:extLst>
      <p:ext uri="{BB962C8B-B14F-4D97-AF65-F5344CB8AC3E}">
        <p14:creationId xmlns:p14="http://schemas.microsoft.com/office/powerpoint/2010/main" val="368123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46539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3862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6" name="Picture 5">
            <a:extLst>
              <a:ext uri="{FF2B5EF4-FFF2-40B4-BE49-F238E27FC236}">
                <a16:creationId xmlns:a16="http://schemas.microsoft.com/office/drawing/2014/main" id="{46CFCD35-3566-463E-AFA3-217F26592C23}"/>
              </a:ext>
            </a:extLst>
          </p:cNvPr>
          <p:cNvPicPr>
            <a:picLocks noChangeAspect="1"/>
          </p:cNvPicPr>
          <p:nvPr/>
        </p:nvPicPr>
        <p:blipFill>
          <a:blip r:embed="rId4"/>
          <a:stretch>
            <a:fillRect/>
          </a:stretch>
        </p:blipFill>
        <p:spPr>
          <a:xfrm flipV="1">
            <a:off x="2063567" y="585788"/>
            <a:ext cx="247471" cy="292608"/>
          </a:xfrm>
          <a:prstGeom prst="rect">
            <a:avLst/>
          </a:prstGeom>
        </p:spPr>
      </p:pic>
    </p:spTree>
    <p:extLst>
      <p:ext uri="{BB962C8B-B14F-4D97-AF65-F5344CB8AC3E}">
        <p14:creationId xmlns:p14="http://schemas.microsoft.com/office/powerpoint/2010/main" val="684113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6" name="Picture 5">
            <a:extLst>
              <a:ext uri="{FF2B5EF4-FFF2-40B4-BE49-F238E27FC236}">
                <a16:creationId xmlns:a16="http://schemas.microsoft.com/office/drawing/2014/main" id="{A67498C5-CB0A-485E-B41E-B8CD5BF4EBA8}"/>
              </a:ext>
            </a:extLst>
          </p:cNvPr>
          <p:cNvPicPr>
            <a:picLocks noChangeAspect="1"/>
          </p:cNvPicPr>
          <p:nvPr/>
        </p:nvPicPr>
        <p:blipFill>
          <a:blip r:embed="rId4"/>
          <a:stretch>
            <a:fillRect/>
          </a:stretch>
        </p:blipFill>
        <p:spPr>
          <a:xfrm flipV="1">
            <a:off x="2063567" y="585788"/>
            <a:ext cx="247471" cy="292608"/>
          </a:xfrm>
          <a:prstGeom prst="rect">
            <a:avLst/>
          </a:prstGeom>
        </p:spPr>
      </p:pic>
    </p:spTree>
    <p:extLst>
      <p:ext uri="{BB962C8B-B14F-4D97-AF65-F5344CB8AC3E}">
        <p14:creationId xmlns:p14="http://schemas.microsoft.com/office/powerpoint/2010/main" val="1294858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7614847-AC7E-4BED-9D8A-BF9CBC3C9263}"/>
              </a:ext>
            </a:extLst>
          </p:cNvPr>
          <p:cNvPicPr>
            <a:picLocks noChangeAspect="1"/>
          </p:cNvPicPr>
          <p:nvPr/>
        </p:nvPicPr>
        <p:blipFill>
          <a:blip r:embed="rId3"/>
          <a:stretch>
            <a:fillRect/>
          </a:stretch>
        </p:blipFill>
        <p:spPr>
          <a:xfrm flipV="1">
            <a:off x="2063567" y="585788"/>
            <a:ext cx="247471" cy="292608"/>
          </a:xfrm>
          <a:prstGeom prst="rect">
            <a:avLst/>
          </a:prstGeom>
        </p:spPr>
      </p:pic>
    </p:spTree>
    <p:extLst>
      <p:ext uri="{BB962C8B-B14F-4D97-AF65-F5344CB8AC3E}">
        <p14:creationId xmlns:p14="http://schemas.microsoft.com/office/powerpoint/2010/main" val="3642415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20B304BE-6084-4996-A1EA-0B9871EF268A}"/>
              </a:ext>
            </a:extLst>
          </p:cNvPr>
          <p:cNvPicPr>
            <a:picLocks noChangeAspect="1"/>
          </p:cNvPicPr>
          <p:nvPr/>
        </p:nvPicPr>
        <p:blipFill>
          <a:blip r:embed="rId3"/>
          <a:stretch>
            <a:fillRect/>
          </a:stretch>
        </p:blipFill>
        <p:spPr>
          <a:xfrm flipV="1">
            <a:off x="2063567" y="585788"/>
            <a:ext cx="247471" cy="292608"/>
          </a:xfrm>
          <a:prstGeom prst="rect">
            <a:avLst/>
          </a:prstGeom>
        </p:spPr>
      </p:pic>
    </p:spTree>
    <p:extLst>
      <p:ext uri="{BB962C8B-B14F-4D97-AF65-F5344CB8AC3E}">
        <p14:creationId xmlns:p14="http://schemas.microsoft.com/office/powerpoint/2010/main" val="3605421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6090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223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1-column_Non-bulleted tex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BE2550-DA43-453C-A328-33C740E65403}"/>
              </a:ext>
            </a:extLst>
          </p:cNvPr>
          <p:cNvSpPr>
            <a:spLocks noGrp="1"/>
          </p:cNvSpPr>
          <p:nvPr>
            <p:ph type="title"/>
          </p:nvPr>
        </p:nvSpPr>
        <p:spPr>
          <a:xfrm>
            <a:off x="586390" y="382016"/>
            <a:ext cx="5363275" cy="246221"/>
          </a:xfrm>
        </p:spPr>
        <p:txBody>
          <a:bodyPr/>
          <a:lstStyle/>
          <a:p>
            <a:r>
              <a:rPr lang="en-US"/>
              <a:t>Click to edit Master title style</a:t>
            </a:r>
          </a:p>
        </p:txBody>
      </p:sp>
      <p:sp>
        <p:nvSpPr>
          <p:cNvPr id="25" name="Text Placeholder 3"/>
          <p:cNvSpPr>
            <a:spLocks noGrp="1"/>
          </p:cNvSpPr>
          <p:nvPr>
            <p:ph type="body" sz="quarter" idx="10" hasCustomPrompt="1"/>
          </p:nvPr>
        </p:nvSpPr>
        <p:spPr>
          <a:xfrm>
            <a:off x="586390" y="1463040"/>
            <a:ext cx="11015060" cy="726353"/>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196141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7">
          <p15:clr>
            <a:srgbClr val="5ACBF0"/>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20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8299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7698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771074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2663710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62342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4528127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7729187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5583473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17980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column_Bulleted tex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BE2550-DA43-453C-A328-33C740E65403}"/>
              </a:ext>
            </a:extLst>
          </p:cNvPr>
          <p:cNvSpPr>
            <a:spLocks noGrp="1"/>
          </p:cNvSpPr>
          <p:nvPr>
            <p:ph type="title"/>
          </p:nvPr>
        </p:nvSpPr>
        <p:spPr>
          <a:xfrm>
            <a:off x="588263" y="585216"/>
            <a:ext cx="5363275" cy="246221"/>
          </a:xfrm>
        </p:spPr>
        <p:txBody>
          <a:bodyPr/>
          <a:lstStyle/>
          <a:p>
            <a:r>
              <a:rPr lang="en-US"/>
              <a:t>Click to edit Master title style</a:t>
            </a:r>
          </a:p>
        </p:txBody>
      </p:sp>
      <p:sp>
        <p:nvSpPr>
          <p:cNvPr id="4" name="Text Placeholder 2"/>
          <p:cNvSpPr>
            <a:spLocks noGrp="1"/>
          </p:cNvSpPr>
          <p:nvPr>
            <p:ph type="body" sz="quarter" idx="10" hasCustomPrompt="1"/>
          </p:nvPr>
        </p:nvSpPr>
        <p:spPr>
          <a:xfrm>
            <a:off x="584200" y="1455738"/>
            <a:ext cx="11018520" cy="726353"/>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94258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7">
          <p15:clr>
            <a:srgbClr val="5ACBF0"/>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5625618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3370280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78076194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8081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6435656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5591012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2128837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38502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36520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8083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column_Non-bulleted tex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BE2550-DA43-453C-A328-33C740E65403}"/>
              </a:ext>
            </a:extLst>
          </p:cNvPr>
          <p:cNvSpPr>
            <a:spLocks noGrp="1"/>
          </p:cNvSpPr>
          <p:nvPr>
            <p:ph type="title"/>
          </p:nvPr>
        </p:nvSpPr>
        <p:spPr>
          <a:xfrm>
            <a:off x="588263" y="585216"/>
            <a:ext cx="5363275" cy="246221"/>
          </a:xfrm>
        </p:spPr>
        <p:txBody>
          <a:bodyPr/>
          <a:lstStyle>
            <a:lvl1pPr>
              <a:defRPr>
                <a:solidFill>
                  <a:schemeClr val="tx1"/>
                </a:solidFill>
              </a:defRPr>
            </a:lvl1pPr>
          </a:lstStyle>
          <a:p>
            <a:r>
              <a:rPr lang="en-US"/>
              <a:t>Click to edit Master title style</a:t>
            </a:r>
          </a:p>
        </p:txBody>
      </p:sp>
      <p:sp>
        <p:nvSpPr>
          <p:cNvPr id="25" name="Text Placeholder 3"/>
          <p:cNvSpPr>
            <a:spLocks noGrp="1"/>
          </p:cNvSpPr>
          <p:nvPr>
            <p:ph type="body" sz="quarter" idx="10" hasCustomPrompt="1"/>
          </p:nvPr>
        </p:nvSpPr>
        <p:spPr>
          <a:xfrm>
            <a:off x="586390" y="1463040"/>
            <a:ext cx="11015060" cy="726353"/>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03885932"/>
      </p:ext>
    </p:extLst>
  </p:cSld>
  <p:clrMapOvr>
    <a:masterClrMapping/>
  </p:clrMapOvr>
  <p:transition>
    <p:fade/>
  </p:transition>
  <p:extLst>
    <p:ext uri="{DCECCB84-F9BA-43D5-87BE-67443E8EF086}">
      <p15:sldGuideLst xmlns:p15="http://schemas.microsoft.com/office/powerpoint/2012/main">
        <p15:guide id="2" pos="356">
          <p15:clr>
            <a:srgbClr val="A4A3A4"/>
          </p15:clr>
        </p15:guide>
        <p15:guide id="4" orient="horz" pos="4104">
          <p15:clr>
            <a:srgbClr val="A4A3A4"/>
          </p15:clr>
        </p15:guide>
        <p15:guide id="5" pos="7319">
          <p15:clr>
            <a:srgbClr val="A4A3A4"/>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39448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3743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81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27094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871E2CF9-6D4E-4167-82A9-93D3D14D029E}"/>
              </a:ext>
            </a:extLst>
          </p:cNvPr>
          <p:cNvPicPr>
            <a:picLocks noChangeAspect="1"/>
          </p:cNvPicPr>
          <p:nvPr/>
        </p:nvPicPr>
        <p:blipFill>
          <a:blip r:embed="rId3"/>
          <a:stretch>
            <a:fillRect/>
          </a:stretch>
        </p:blipFill>
        <p:spPr>
          <a:xfrm flipV="1">
            <a:off x="2063567" y="585788"/>
            <a:ext cx="247471" cy="292608"/>
          </a:xfrm>
          <a:prstGeom prst="rect">
            <a:avLst/>
          </a:prstGeom>
        </p:spPr>
      </p:pic>
    </p:spTree>
    <p:extLst>
      <p:ext uri="{BB962C8B-B14F-4D97-AF65-F5344CB8AC3E}">
        <p14:creationId xmlns:p14="http://schemas.microsoft.com/office/powerpoint/2010/main" val="128017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639651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72066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type="obj">
  <p:cSld name="Xbox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1344" y="393192"/>
            <a:ext cx="11149439" cy="795528"/>
          </a:xfrm>
          <a:prstGeom prst="rect">
            <a:avLst/>
          </a:prstGeom>
        </p:spPr>
        <p:txBody>
          <a:bodyPr/>
          <a:lstStyle>
            <a:lvl1pPr>
              <a:defRPr>
                <a:solidFill>
                  <a:srgbClr val="737373">
                    <a:alpha val="99000"/>
                  </a:srgbClr>
                </a:solidFill>
                <a:latin typeface="+mj-lt"/>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521344" y="1188720"/>
            <a:ext cx="11149439" cy="5029200"/>
          </a:xfrm>
          <a:prstGeom prst="rect">
            <a:avLst/>
          </a:prstGeom>
        </p:spPr>
        <p:txBody>
          <a:bodyPr/>
          <a:lstStyle>
            <a:lvl1pPr marL="0" indent="0">
              <a:buNone/>
              <a:defRPr>
                <a:solidFill>
                  <a:srgbClr val="737373">
                    <a:alpha val="99000"/>
                  </a:srgbClr>
                </a:solidFill>
                <a:latin typeface="+mj-lt"/>
              </a:defRPr>
            </a:lvl1pPr>
            <a:lvl2pPr>
              <a:defRPr>
                <a:solidFill>
                  <a:srgbClr val="737373">
                    <a:alpha val="99000"/>
                  </a:srgbClr>
                </a:solidFill>
              </a:defRPr>
            </a:lvl2pPr>
            <a:lvl3pPr>
              <a:defRPr>
                <a:solidFill>
                  <a:srgbClr val="737373">
                    <a:alpha val="99000"/>
                  </a:srgbClr>
                </a:solidFill>
              </a:defRPr>
            </a:lvl3pPr>
            <a:lvl4pPr>
              <a:defRPr>
                <a:solidFill>
                  <a:srgbClr val="737373">
                    <a:alpha val="99000"/>
                  </a:srgbClr>
                </a:solidFill>
              </a:defRPr>
            </a:lvl4pPr>
            <a:lvl5pPr>
              <a:defRPr>
                <a:solidFill>
                  <a:srgbClr val="737373">
                    <a:alpha val="99000"/>
                  </a:srgb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p:nvSpPr>
        <p:spPr>
          <a:xfrm>
            <a:off x="11008321" y="6588546"/>
            <a:ext cx="1021758" cy="138499"/>
          </a:xfrm>
          <a:prstGeom prst="rect">
            <a:avLst/>
          </a:prstGeom>
          <a:noFill/>
        </p:spPr>
        <p:txBody>
          <a:bodyPr wrap="square" lIns="0" tIns="0" rIns="0" bIns="0" rtlCol="0">
            <a:spAutoFit/>
          </a:bodyPr>
          <a:lstStyle/>
          <a:p>
            <a:pPr algn="r"/>
            <a:fld id="{D1FDF147-A34E-4605-92D6-A58348E56B3A}" type="slidenum">
              <a:rPr lang="en-US" sz="900" smtClean="0">
                <a:solidFill>
                  <a:schemeClr val="bg1">
                    <a:alpha val="99000"/>
                  </a:schemeClr>
                </a:solidFill>
              </a:rPr>
              <a:pPr algn="r"/>
              <a:t>‹#›</a:t>
            </a:fld>
            <a:endParaRPr lang="en-US" sz="900" err="1">
              <a:solidFill>
                <a:schemeClr val="bg1">
                  <a:alpha val="99000"/>
                </a:schemeClr>
              </a:solidFill>
            </a:endParaRPr>
          </a:p>
        </p:txBody>
      </p:sp>
      <p:pic>
        <p:nvPicPr>
          <p:cNvPr id="6" name="Picture 5"/>
          <p:cNvPicPr>
            <a:picLocks noChangeAspect="1"/>
          </p:cNvPicPr>
          <p:nvPr/>
        </p:nvPicPr>
        <p:blipFill>
          <a:blip r:embed="rId2"/>
          <a:stretch>
            <a:fillRect/>
          </a:stretch>
        </p:blipFill>
        <p:spPr>
          <a:xfrm>
            <a:off x="118903" y="6483096"/>
            <a:ext cx="692202" cy="256032"/>
          </a:xfrm>
          <a:prstGeom prst="rect">
            <a:avLst/>
          </a:prstGeom>
        </p:spPr>
      </p:pic>
    </p:spTree>
    <p:extLst>
      <p:ext uri="{BB962C8B-B14F-4D97-AF65-F5344CB8AC3E}">
        <p14:creationId xmlns:p14="http://schemas.microsoft.com/office/powerpoint/2010/main" val="87031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7" name="Picture 6" descr="Group of people in an office working." title="Microsoft Brand Photo">
            <a:extLst>
              <a:ext uri="{FF2B5EF4-FFF2-40B4-BE49-F238E27FC236}">
                <a16:creationId xmlns:a16="http://schemas.microsoft.com/office/drawing/2014/main" id="{DF1A1902-1DE9-4E60-921A-674EB3E956B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08266" y="628007"/>
            <a:ext cx="859497" cy="208169"/>
          </a:xfrm>
          <a:prstGeom prst="rect">
            <a:avLst/>
          </a:prstGeom>
        </p:spPr>
      </p:pic>
    </p:spTree>
    <p:extLst>
      <p:ext uri="{BB962C8B-B14F-4D97-AF65-F5344CB8AC3E}">
        <p14:creationId xmlns:p14="http://schemas.microsoft.com/office/powerpoint/2010/main" val="2019851523"/>
      </p:ext>
    </p:extLst>
  </p:cSld>
  <p:clrMapOvr>
    <a:overrideClrMapping bg1="lt1" tx1="dk1" bg2="lt2" tx2="dk2" accent1="accent1" accent2="accent2" accent3="accent3" accent4="accent4" accent5="accent5" accent6="accent6" hlink="hlink" folHlink="folHlink"/>
  </p:clrMapOvr>
  <p:transition spd="slow">
    <p:pull/>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Picture 6" descr="Group of people in an office working." title="Microsoft Brand Photo">
            <a:extLst>
              <a:ext uri="{FF2B5EF4-FFF2-40B4-BE49-F238E27FC236}">
                <a16:creationId xmlns:a16="http://schemas.microsoft.com/office/drawing/2014/main" id="{2C86E9E4-84A1-4336-87C7-8A2D9DBA103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75557899"/>
      </p:ext>
    </p:extLst>
  </p:cSld>
  <p:clrMapOvr>
    <a:masterClrMapping/>
  </p:clrMapOvr>
  <p:transition spd="slow">
    <p:pull/>
  </p:transition>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047978945"/>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75605294"/>
      </p:ext>
    </p:extLst>
  </p:cSld>
  <p:clrMapOvr>
    <a:overrideClrMapping bg1="lt1" tx1="dk1" bg2="lt2" tx2="dk2" accent1="accent1" accent2="accent2" accent3="accent3" accent4="accent4" accent5="accent5" accent6="accent6" hlink="hlink" folHlink="folHlink"/>
  </p:clrMapOvr>
  <p:transition spd="slow">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5947301"/>
      </p:ext>
    </p:extLst>
  </p:cSld>
  <p:clrMapOvr>
    <a:masterClrMapping/>
  </p:clrMapOvr>
  <p:transition spd="slow">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6436013"/>
      </p:ext>
    </p:extLst>
  </p:cSld>
  <p:clrMapOvr>
    <a:masterClrMapping/>
  </p:clrMapOvr>
  <p:transition spd="slow">
    <p:pull/>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330425"/>
      </p:ext>
    </p:extLst>
  </p:cSld>
  <p:clrMapOvr>
    <a:masterClrMapping/>
  </p:clrMapOvr>
  <p:transition spd="slow">
    <p:pull/>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6069733"/>
      </p:ext>
    </p:extLst>
  </p:cSld>
  <p:clrMapOvr>
    <a:masterClrMapping/>
  </p:clrMapOvr>
  <p:transition spd="slow">
    <p:pull/>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4336473"/>
      </p:ext>
    </p:extLst>
  </p:cSld>
  <p:clrMapOvr>
    <a:masterClrMapping/>
  </p:clrMapOvr>
  <p:transition spd="slow">
    <p:pull/>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2519734"/>
      </p:ext>
    </p:extLst>
  </p:cSld>
  <p:clrMapOvr>
    <a:masterClrMapping/>
  </p:clrMapOvr>
  <p:transition spd="slow">
    <p:pull/>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4115206"/>
      </p:ext>
    </p:extLst>
  </p:cSld>
  <p:clrMapOvr>
    <a:masterClrMapping/>
  </p:clrMapOvr>
  <p:transition spd="slow">
    <p:pull/>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94427567"/>
      </p:ext>
    </p:extLst>
  </p:cSld>
  <p:clrMapOvr>
    <a:masterClrMapping/>
  </p:clrMapOvr>
  <p:transition spd="slow">
    <p:pull/>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9916509"/>
      </p:ext>
    </p:extLst>
  </p:cSld>
  <p:clrMapOvr>
    <a:masterClrMapping/>
  </p:clrMapOvr>
  <p:transition spd="slow">
    <p:pull/>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22734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0739993"/>
      </p:ext>
    </p:extLst>
  </p:cSld>
  <p:clrMapOvr>
    <a:masterClrMapping/>
  </p:clrMapOvr>
  <p:transition spd="slow">
    <p:pull/>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0447069"/>
      </p:ext>
    </p:extLst>
  </p:cSld>
  <p:clrMapOvr>
    <a:masterClrMapping/>
  </p:clrMapOvr>
  <p:transition spd="slow">
    <p:pull/>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16130426"/>
      </p:ext>
    </p:extLst>
  </p:cSld>
  <p:clrMapOvr>
    <a:overrideClrMapping bg1="lt1" tx1="dk1" bg2="lt2" tx2="dk2" accent1="accent1" accent2="accent2" accent3="accent3" accent4="accent4" accent5="accent5" accent6="accent6" hlink="hlink" folHlink="folHlink"/>
  </p:clrMapOvr>
  <p:transition spd="slow">
    <p:pull/>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17309874"/>
      </p:ext>
    </p:extLst>
  </p:cSld>
  <p:clrMapOvr>
    <a:masterClrMapping/>
  </p:clrMapOvr>
  <p:transition spd="slow">
    <p:pull/>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94067928"/>
      </p:ext>
    </p:extLst>
  </p:cSld>
  <p:clrMapOvr>
    <a:overrideClrMapping bg1="lt1" tx1="dk1" bg2="lt2" tx2="dk2" accent1="accent1" accent2="accent2" accent3="accent3" accent4="accent4" accent5="accent5" accent6="accent6" hlink="hlink" folHlink="folHlink"/>
  </p:clrMapOvr>
  <p:transition spd="slow">
    <p:pull/>
  </p:transition>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83540340"/>
      </p:ext>
    </p:extLst>
  </p:cSld>
  <p:clrMapOvr>
    <a:masterClrMapping/>
  </p:clrMapOvr>
  <p:transition spd="slow">
    <p:pull/>
  </p:transition>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43791800"/>
      </p:ext>
    </p:extLst>
  </p:cSld>
  <p:clrMapOvr>
    <a:overrideClrMapping bg1="lt1" tx1="dk1" bg2="lt2" tx2="dk2" accent1="accent1" accent2="accent2" accent3="accent3" accent4="accent4" accent5="accent5" accent6="accent6" hlink="hlink" folHlink="folHlink"/>
  </p:clrMapOvr>
  <p:transition spd="slow">
    <p:pull/>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29200246"/>
      </p:ext>
    </p:extLst>
  </p:cSld>
  <p:clrMapOvr>
    <a:masterClrMapping/>
  </p:clrMapOvr>
  <p:transition spd="slow">
    <p:pull/>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8624368"/>
      </p:ext>
    </p:extLst>
  </p:cSld>
  <p:clrMapOvr>
    <a:masterClrMapping/>
  </p:clrMapOvr>
  <p:transition spd="slow">
    <p:pull/>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522733"/>
      </p:ext>
    </p:extLst>
  </p:cSld>
  <p:clrMapOvr>
    <a:overrideClrMapping bg1="lt1" tx1="dk1" bg2="lt2" tx2="dk2" accent1="accent1" accent2="accent2" accent3="accent3" accent4="accent4" accent5="accent5" accent6="accent6" hlink="hlink" folHlink="folHlink"/>
  </p:clrMapOvr>
  <p:transition spd="slow">
    <p:pull/>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20B304BE-6084-4996-A1EA-0B9871EF268A}"/>
              </a:ext>
            </a:extLst>
          </p:cNvPr>
          <p:cNvPicPr>
            <a:picLocks noChangeAspect="1"/>
          </p:cNvPicPr>
          <p:nvPr/>
        </p:nvPicPr>
        <p:blipFill>
          <a:blip r:embed="rId3"/>
          <a:stretch>
            <a:fillRect/>
          </a:stretch>
        </p:blipFill>
        <p:spPr>
          <a:xfrm flipV="1">
            <a:off x="2063567" y="585788"/>
            <a:ext cx="247471"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Two people sitting at a table using a computer.&#10;&#10;Description automatically generated">
            <a:extLst>
              <a:ext uri="{FF2B5EF4-FFF2-40B4-BE49-F238E27FC236}">
                <a16:creationId xmlns:a16="http://schemas.microsoft.com/office/drawing/2014/main" id="{F9A7CF8A-30D6-48AA-AAA3-9F874DD7018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Picture 6">
            <a:extLst>
              <a:ext uri="{FF2B5EF4-FFF2-40B4-BE49-F238E27FC236}">
                <a16:creationId xmlns:a16="http://schemas.microsoft.com/office/drawing/2014/main" id="{295FFB5D-1272-45EA-8031-9354C89D718B}"/>
              </a:ext>
            </a:extLst>
          </p:cNvPr>
          <p:cNvPicPr>
            <a:picLocks noChangeAspect="1"/>
          </p:cNvPicPr>
          <p:nvPr userDrawn="1"/>
        </p:nvPicPr>
        <p:blipFill>
          <a:blip r:embed="rId4"/>
          <a:stretch>
            <a:fillRect/>
          </a:stretch>
        </p:blipFill>
        <p:spPr>
          <a:xfrm flipV="1">
            <a:off x="2063567" y="585788"/>
            <a:ext cx="247471" cy="292608"/>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261275"/>
      </p:ext>
    </p:extLst>
  </p:cSld>
  <p:clrMapOvr>
    <a:masterClrMapping/>
  </p:clrMapOvr>
  <p:transition spd="slow">
    <p:pull/>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08266" y="628007"/>
            <a:ext cx="859497" cy="208169"/>
          </a:xfrm>
          <a:prstGeom prst="rect">
            <a:avLst/>
          </a:prstGeom>
        </p:spPr>
      </p:pic>
    </p:spTree>
    <p:extLst>
      <p:ext uri="{BB962C8B-B14F-4D97-AF65-F5344CB8AC3E}">
        <p14:creationId xmlns:p14="http://schemas.microsoft.com/office/powerpoint/2010/main" val="975459327"/>
      </p:ext>
    </p:extLst>
  </p:cSld>
  <p:clrMapOvr>
    <a:overrideClrMapping bg1="lt1" tx1="dk1" bg2="lt2" tx2="dk2" accent1="accent1" accent2="accent2" accent3="accent3" accent4="accent4" accent5="accent5" accent6="accent6" hlink="hlink" folHlink="folHlink"/>
  </p:clrMapOvr>
  <p:transition spd="slow">
    <p:pull/>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46354608"/>
      </p:ext>
    </p:extLst>
  </p:cSld>
  <p:clrMapOvr>
    <a:masterClrMapping/>
  </p:clrMapOvr>
  <p:transition spd="slow">
    <p:pull/>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334000" y="0"/>
            <a:ext cx="6858000" cy="6858000"/>
          </a:xfrm>
          <a:prstGeom prst="rect">
            <a:avLst/>
          </a:prstGeom>
        </p:spPr>
      </p:pic>
      <p:sp>
        <p:nvSpPr>
          <p:cNvPr id="7" name="Title 1">
            <a:extLst>
              <a:ext uri="{FF2B5EF4-FFF2-40B4-BE49-F238E27FC236}">
                <a16:creationId xmlns:a16="http://schemas.microsoft.com/office/drawing/2014/main" id="{A4FDF7B4-59DC-4BEA-B89C-9804F078BCF2}"/>
              </a:ext>
            </a:extLst>
          </p:cNvPr>
          <p:cNvSpPr txBox="1">
            <a:spLocks/>
          </p:cNvSpPr>
          <p:nvPr userDrawn="1"/>
        </p:nvSpPr>
        <p:spPr>
          <a:xfrm>
            <a:off x="584200" y="2241114"/>
            <a:ext cx="4171950" cy="1292662"/>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sz="4200" baseline="0"/>
              <a:t>Event name or presentation title </a:t>
            </a:r>
          </a:p>
        </p:txBody>
      </p:sp>
    </p:spTree>
    <p:extLst>
      <p:ext uri="{BB962C8B-B14F-4D97-AF65-F5344CB8AC3E}">
        <p14:creationId xmlns:p14="http://schemas.microsoft.com/office/powerpoint/2010/main" val="1727729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334000" y="0"/>
            <a:ext cx="6858000" cy="6858000"/>
          </a:xfrm>
          <a:prstGeom prst="rect">
            <a:avLst/>
          </a:prstGeom>
        </p:spPr>
      </p:pic>
      <p:sp>
        <p:nvSpPr>
          <p:cNvPr id="6" name="Title 1">
            <a:extLst>
              <a:ext uri="{FF2B5EF4-FFF2-40B4-BE49-F238E27FC236}">
                <a16:creationId xmlns:a16="http://schemas.microsoft.com/office/drawing/2014/main" id="{85AC9123-83D5-40EB-9340-6F0D320AF150}"/>
              </a:ext>
            </a:extLst>
          </p:cNvPr>
          <p:cNvSpPr>
            <a:spLocks noGrp="1"/>
          </p:cNvSpPr>
          <p:nvPr>
            <p:ph type="title" hasCustomPrompt="1"/>
          </p:nvPr>
        </p:nvSpPr>
        <p:spPr>
          <a:xfrm>
            <a:off x="584200" y="2241114"/>
            <a:ext cx="4171950" cy="1292662"/>
          </a:xfrm>
          <a:noFill/>
        </p:spPr>
        <p:txBody>
          <a:bodyPr wrap="square" lIns="0" tIns="0" rIns="0" bIns="0" anchor="b" anchorCtr="0">
            <a:spAutoFit/>
          </a:bodyPr>
          <a:lstStyle>
            <a:lvl1pPr>
              <a:defRPr sz="42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1946345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87445"/>
            <a:ext cx="9144000" cy="646331"/>
          </a:xfrm>
          <a:noFill/>
        </p:spPr>
        <p:txBody>
          <a:bodyPr lIns="0" tIns="0" rIns="0" bIns="0" anchor="b" anchorCtr="0">
            <a:spAutoFit/>
          </a:bodyPr>
          <a:lstStyle>
            <a:lvl1pPr>
              <a:defRPr sz="42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56878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87445"/>
            <a:ext cx="9144000" cy="646331"/>
          </a:xfrm>
          <a:noFill/>
        </p:spPr>
        <p:txBody>
          <a:bodyPr lIns="0" tIns="0" rIns="0" bIns="0" anchor="b" anchorCtr="0">
            <a:spAutoFit/>
          </a:bodyPr>
          <a:lstStyle>
            <a:lvl1pPr>
              <a:defRPr sz="42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42885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241114"/>
            <a:ext cx="5054600" cy="1292662"/>
          </a:xfrm>
          <a:noFill/>
        </p:spPr>
        <p:txBody>
          <a:bodyPr wrap="square" lIns="0" tIns="0" rIns="0" bIns="0" anchor="b" anchorCtr="0">
            <a:spAutoFit/>
          </a:bodyPr>
          <a:lstStyle>
            <a:lvl1pPr>
              <a:defRPr sz="42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54600" cy="246221"/>
          </a:xfr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63595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552">
          <p15:clr>
            <a:srgbClr val="5ACBF0"/>
          </p15:clr>
        </p15:guide>
        <p15:guide id="4" orient="horz" pos="2160">
          <p15:clr>
            <a:srgbClr val="FBAE4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241114"/>
            <a:ext cx="5083629" cy="1292662"/>
          </a:xfrm>
          <a:noFill/>
        </p:spPr>
        <p:txBody>
          <a:bodyPr wrap="square" lIns="0" tIns="0" rIns="0" bIns="0" anchor="b" anchorCtr="0">
            <a:spAutoFit/>
          </a:bodyPr>
          <a:lstStyle>
            <a:lvl1pPr>
              <a:defRPr sz="42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37135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1-column_Non-bulleted tex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BE2550-DA43-453C-A328-33C740E65403}"/>
              </a:ext>
            </a:extLst>
          </p:cNvPr>
          <p:cNvSpPr>
            <a:spLocks noGrp="1"/>
          </p:cNvSpPr>
          <p:nvPr>
            <p:ph type="title"/>
          </p:nvPr>
        </p:nvSpPr>
        <p:spPr>
          <a:xfrm>
            <a:off x="588263" y="585216"/>
            <a:ext cx="5363275" cy="246221"/>
          </a:xfrm>
        </p:spPr>
        <p:txBody>
          <a:bodyPr/>
          <a:lstStyle/>
          <a:p>
            <a:r>
              <a:rPr lang="en-US"/>
              <a:t>Click to edit Master title style</a:t>
            </a:r>
          </a:p>
        </p:txBody>
      </p:sp>
      <p:sp>
        <p:nvSpPr>
          <p:cNvPr id="25" name="Text Placeholder 3"/>
          <p:cNvSpPr>
            <a:spLocks noGrp="1"/>
          </p:cNvSpPr>
          <p:nvPr>
            <p:ph type="body" sz="quarter" idx="10" hasCustomPrompt="1"/>
          </p:nvPr>
        </p:nvSpPr>
        <p:spPr>
          <a:xfrm>
            <a:off x="586390" y="1463040"/>
            <a:ext cx="11015060" cy="726353"/>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854929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7">
          <p15:clr>
            <a:srgbClr val="5ACBF0"/>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sitting at a table using a computer.&#10;&#10;Description automatically generated">
            <a:extLst>
              <a:ext uri="{FF2B5EF4-FFF2-40B4-BE49-F238E27FC236}">
                <a16:creationId xmlns:a16="http://schemas.microsoft.com/office/drawing/2014/main" id="{EF611E5D-50E2-478F-8A1D-7D2ACFE3487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73B90A85-2AE1-4225-AB94-52F1F319AF3C}"/>
              </a:ext>
            </a:extLst>
          </p:cNvPr>
          <p:cNvPicPr>
            <a:picLocks noChangeAspect="1"/>
          </p:cNvPicPr>
          <p:nvPr userDrawn="1"/>
        </p:nvPicPr>
        <p:blipFill>
          <a:blip r:embed="rId4"/>
          <a:stretch>
            <a:fillRect/>
          </a:stretch>
        </p:blipFill>
        <p:spPr>
          <a:xfrm flipV="1">
            <a:off x="2063567" y="585788"/>
            <a:ext cx="247471" cy="292608"/>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column_Bulleted tex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BE2550-DA43-453C-A328-33C740E65403}"/>
              </a:ext>
            </a:extLst>
          </p:cNvPr>
          <p:cNvSpPr>
            <a:spLocks noGrp="1"/>
          </p:cNvSpPr>
          <p:nvPr>
            <p:ph type="title"/>
          </p:nvPr>
        </p:nvSpPr>
        <p:spPr>
          <a:xfrm>
            <a:off x="588263" y="585216"/>
            <a:ext cx="5363275" cy="246221"/>
          </a:xfrm>
        </p:spPr>
        <p:txBody>
          <a:bodyPr/>
          <a:lstStyle/>
          <a:p>
            <a:r>
              <a:rPr lang="en-US"/>
              <a:t>Click to edit Master title style</a:t>
            </a:r>
          </a:p>
        </p:txBody>
      </p:sp>
      <p:sp>
        <p:nvSpPr>
          <p:cNvPr id="4" name="Text Placeholder 2"/>
          <p:cNvSpPr>
            <a:spLocks noGrp="1"/>
          </p:cNvSpPr>
          <p:nvPr>
            <p:ph type="body" sz="quarter" idx="10" hasCustomPrompt="1"/>
          </p:nvPr>
        </p:nvSpPr>
        <p:spPr>
          <a:xfrm>
            <a:off x="584200" y="1455738"/>
            <a:ext cx="11018520" cy="726353"/>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444920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7">
          <p15:clr>
            <a:srgbClr val="5ACBF0"/>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BE2550-DA43-453C-A328-33C740E65403}"/>
              </a:ext>
            </a:extLst>
          </p:cNvPr>
          <p:cNvSpPr>
            <a:spLocks noGrp="1"/>
          </p:cNvSpPr>
          <p:nvPr>
            <p:ph type="title"/>
          </p:nvPr>
        </p:nvSpPr>
        <p:spPr>
          <a:xfrm>
            <a:off x="588263" y="585216"/>
            <a:ext cx="5363275" cy="246221"/>
          </a:xfrm>
        </p:spPr>
        <p:txBody>
          <a:bodyPr/>
          <a:lstStyle/>
          <a:p>
            <a:r>
              <a:rPr lang="en-US"/>
              <a:t>Click to edit Master title style</a:t>
            </a:r>
          </a:p>
        </p:txBody>
      </p:sp>
      <p:sp>
        <p:nvSpPr>
          <p:cNvPr id="25" name="Text Placeholder 3"/>
          <p:cNvSpPr>
            <a:spLocks noGrp="1"/>
          </p:cNvSpPr>
          <p:nvPr>
            <p:ph type="body" sz="quarter" idx="10" hasCustomPrompt="1"/>
          </p:nvPr>
        </p:nvSpPr>
        <p:spPr>
          <a:xfrm>
            <a:off x="586390" y="1460500"/>
            <a:ext cx="5365148" cy="726353"/>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6" name="Text Placeholder 2"/>
          <p:cNvSpPr>
            <a:spLocks noGrp="1"/>
          </p:cNvSpPr>
          <p:nvPr>
            <p:ph type="body" sz="quarter" idx="11" hasCustomPrompt="1"/>
          </p:nvPr>
        </p:nvSpPr>
        <p:spPr>
          <a:xfrm>
            <a:off x="6242050" y="1461627"/>
            <a:ext cx="5360670" cy="726353"/>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115794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20">
          <p15:clr>
            <a:srgbClr val="5ACBF0"/>
          </p15:clr>
        </p15:guide>
        <p15:guide id="29" orient="horz" pos="1271">
          <p15:clr>
            <a:srgbClr val="5ACBF0"/>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1BE2550-DA43-453C-A328-33C740E65403}"/>
              </a:ext>
            </a:extLst>
          </p:cNvPr>
          <p:cNvSpPr>
            <a:spLocks noGrp="1"/>
          </p:cNvSpPr>
          <p:nvPr>
            <p:ph type="title"/>
          </p:nvPr>
        </p:nvSpPr>
        <p:spPr>
          <a:xfrm>
            <a:off x="588263" y="585216"/>
            <a:ext cx="5363275" cy="246221"/>
          </a:xfrm>
        </p:spPr>
        <p:txBody>
          <a:bodyPr/>
          <a:lstStyle/>
          <a:p>
            <a:r>
              <a:rPr lang="en-US"/>
              <a:t>Click to edit Master title style</a:t>
            </a:r>
          </a:p>
        </p:txBody>
      </p:sp>
      <p:sp>
        <p:nvSpPr>
          <p:cNvPr id="25" name="Text Placeholder 3"/>
          <p:cNvSpPr>
            <a:spLocks noGrp="1"/>
          </p:cNvSpPr>
          <p:nvPr>
            <p:ph type="body" sz="quarter" idx="10" hasCustomPrompt="1"/>
          </p:nvPr>
        </p:nvSpPr>
        <p:spPr>
          <a:xfrm>
            <a:off x="586390" y="1457738"/>
            <a:ext cx="3479198" cy="726353"/>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Text Placeholder 3"/>
          <p:cNvSpPr>
            <a:spLocks noGrp="1"/>
          </p:cNvSpPr>
          <p:nvPr>
            <p:ph type="body" sz="quarter" idx="11" hasCustomPrompt="1"/>
          </p:nvPr>
        </p:nvSpPr>
        <p:spPr>
          <a:xfrm>
            <a:off x="4358290" y="1457738"/>
            <a:ext cx="3479198" cy="726353"/>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Text Placeholder 3"/>
          <p:cNvSpPr>
            <a:spLocks noGrp="1"/>
          </p:cNvSpPr>
          <p:nvPr>
            <p:ph type="body" sz="quarter" idx="12" hasCustomPrompt="1"/>
          </p:nvPr>
        </p:nvSpPr>
        <p:spPr>
          <a:xfrm>
            <a:off x="8128000" y="1457738"/>
            <a:ext cx="3479198" cy="726353"/>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3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3">
          <p15:clr>
            <a:srgbClr val="5ACBF0"/>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Section Title with Photo">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A9B408-CA35-45C6-BC9E-D385D2887F02}"/>
              </a:ext>
            </a:extLst>
          </p:cNvPr>
          <p:cNvSpPr>
            <a:spLocks noGrp="1"/>
          </p:cNvSpPr>
          <p:nvPr>
            <p:ph type="title" hasCustomPrompt="1"/>
          </p:nvPr>
        </p:nvSpPr>
        <p:spPr>
          <a:xfrm>
            <a:off x="585216" y="1789313"/>
            <a:ext cx="4345130" cy="1745093"/>
          </a:xfrm>
          <a:noFill/>
        </p:spPr>
        <p:txBody>
          <a:bodyPr wrap="square" lIns="0" tIns="0" rIns="0" bIns="0" anchor="b" anchorCtr="0">
            <a:spAutoFit/>
          </a:bodyPr>
          <a:lstStyle>
            <a:lvl1pPr algn="l" defTabSz="932742" rtl="0" eaLnBrk="1" latinLnBrk="0" hangingPunct="1">
              <a:lnSpc>
                <a:spcPct val="90000"/>
              </a:lnSpc>
              <a:spcBef>
                <a:spcPct val="0"/>
              </a:spcBef>
              <a:buNone/>
              <a:defRPr lang="en-US" sz="42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Title format square photo layout </a:t>
            </a:r>
          </a:p>
        </p:txBody>
      </p:sp>
      <p:sp>
        <p:nvSpPr>
          <p:cNvPr id="6" name="Text Placeholder 4">
            <a:extLst>
              <a:ext uri="{FF2B5EF4-FFF2-40B4-BE49-F238E27FC236}">
                <a16:creationId xmlns:a16="http://schemas.microsoft.com/office/drawing/2014/main" id="{E6E78870-121E-4D43-B3F5-8330CC6780A3}"/>
              </a:ext>
            </a:extLst>
          </p:cNvPr>
          <p:cNvSpPr>
            <a:spLocks noGrp="1"/>
          </p:cNvSpPr>
          <p:nvPr>
            <p:ph type="body" sz="quarter" idx="12"/>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Click to edit Master text styles</a:t>
            </a:r>
          </a:p>
        </p:txBody>
      </p:sp>
      <p:sp>
        <p:nvSpPr>
          <p:cNvPr id="7" name="Picture Placeholder 4">
            <a:extLst>
              <a:ext uri="{FF2B5EF4-FFF2-40B4-BE49-F238E27FC236}">
                <a16:creationId xmlns:a16="http://schemas.microsoft.com/office/drawing/2014/main" id="{FED5E463-41A7-4602-9266-38331CE3BB76}"/>
              </a:ext>
            </a:extLst>
          </p:cNvPr>
          <p:cNvSpPr>
            <a:spLocks noGrp="1"/>
          </p:cNvSpPr>
          <p:nvPr>
            <p:ph type="pic" sz="quarter" idx="11"/>
          </p:nvPr>
        </p:nvSpPr>
        <p:spPr>
          <a:xfrm>
            <a:off x="5334000" y="0"/>
            <a:ext cx="6858000" cy="6858000"/>
          </a:xfrm>
          <a:blipFill>
            <a:blip r:embed="rId2"/>
            <a:stretch>
              <a:fillRect/>
            </a:stretch>
          </a:blipFill>
        </p:spPr>
        <p:txBody>
          <a:bodyPr anchor="ctr">
            <a:noAutofit/>
          </a:bodyPr>
          <a:lstStyle>
            <a:lvl1pPr marL="0" indent="0" algn="ctr">
              <a:lnSpc>
                <a:spcPct val="200000"/>
              </a:lnSpc>
              <a:buNone/>
              <a:defRPr sz="2000" b="1">
                <a:solidFill>
                  <a:srgbClr val="0D0D0D"/>
                </a:solidFill>
                <a:latin typeface="Segoe UI" panose="020B0502040204020203" pitchFamily="34" charset="0"/>
                <a:cs typeface="Segoe UI" panose="020B0502040204020203" pitchFamily="34" charset="0"/>
              </a:defRPr>
            </a:lvl1pPr>
          </a:lstStyle>
          <a:p>
            <a:r>
              <a:rPr lang="en-US"/>
              <a:t>Click icon to add picture</a:t>
            </a:r>
          </a:p>
        </p:txBody>
      </p:sp>
    </p:spTree>
    <p:extLst>
      <p:ext uri="{BB962C8B-B14F-4D97-AF65-F5344CB8AC3E}">
        <p14:creationId xmlns:p14="http://schemas.microsoft.com/office/powerpoint/2010/main" val="180543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ection Title with Photo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1789313"/>
            <a:ext cx="4177284" cy="1745093"/>
          </a:xfrm>
          <a:noFill/>
        </p:spPr>
        <p:txBody>
          <a:bodyPr wrap="square" lIns="0" tIns="0" rIns="0" bIns="0" anchor="b" anchorCtr="0">
            <a:spAutoFit/>
          </a:bodyPr>
          <a:lstStyle>
            <a:lvl1pPr algn="l" defTabSz="932742" rtl="0" eaLnBrk="1" latinLnBrk="0" hangingPunct="1">
              <a:lnSpc>
                <a:spcPct val="90000"/>
              </a:lnSpc>
              <a:spcBef>
                <a:spcPct val="0"/>
              </a:spcBef>
              <a:buNone/>
              <a:defRPr lang="en-US" sz="42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Title format square photo layout </a:t>
            </a:r>
          </a:p>
        </p:txBody>
      </p:sp>
      <p:sp>
        <p:nvSpPr>
          <p:cNvPr id="3" name="Text Placeholder 4"/>
          <p:cNvSpPr>
            <a:spLocks noGrp="1"/>
          </p:cNvSpPr>
          <p:nvPr>
            <p:ph type="body" sz="quarter" idx="12"/>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Click to edit Master text styles</a:t>
            </a:r>
          </a:p>
        </p:txBody>
      </p:sp>
      <p:sp>
        <p:nvSpPr>
          <p:cNvPr id="4" name="Picture Placeholder 4">
            <a:extLst>
              <a:ext uri="{FF2B5EF4-FFF2-40B4-BE49-F238E27FC236}">
                <a16:creationId xmlns:a16="http://schemas.microsoft.com/office/drawing/2014/main" id="{4E671639-CFD8-4595-B6A4-C0C15B7DEE04}"/>
              </a:ext>
            </a:extLst>
          </p:cNvPr>
          <p:cNvSpPr>
            <a:spLocks noGrp="1"/>
          </p:cNvSpPr>
          <p:nvPr>
            <p:ph type="pic" sz="quarter" idx="11"/>
          </p:nvPr>
        </p:nvSpPr>
        <p:spPr>
          <a:xfrm>
            <a:off x="5334000" y="0"/>
            <a:ext cx="6858000" cy="6858000"/>
          </a:xfrm>
          <a:blipFill>
            <a:blip r:embed="rId2"/>
            <a:stretch>
              <a:fillRect/>
            </a:stretch>
          </a:blipFill>
        </p:spPr>
        <p:txBody>
          <a:bodyPr anchor="ctr">
            <a:noAutofit/>
          </a:bodyPr>
          <a:lstStyle>
            <a:lvl1pPr marL="0" indent="0" algn="ctr">
              <a:lnSpc>
                <a:spcPct val="200000"/>
              </a:lnSpc>
              <a:buNone/>
              <a:defRPr sz="2000" b="1">
                <a:solidFill>
                  <a:srgbClr val="0D0D0D"/>
                </a:solidFill>
                <a:latin typeface="Segoe UI" panose="020B0502040204020203" pitchFamily="34" charset="0"/>
                <a:cs typeface="Segoe UI" panose="020B0502040204020203" pitchFamily="34" charset="0"/>
              </a:defRPr>
            </a:lvl1pPr>
          </a:lstStyle>
          <a:p>
            <a:r>
              <a:rPr lang="en-US"/>
              <a:t>Click icon to add picture</a:t>
            </a:r>
          </a:p>
        </p:txBody>
      </p:sp>
    </p:spTree>
    <p:extLst>
      <p:ext uri="{BB962C8B-B14F-4D97-AF65-F5344CB8AC3E}">
        <p14:creationId xmlns:p14="http://schemas.microsoft.com/office/powerpoint/2010/main" val="1870732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6135">
          <p15:clr>
            <a:srgbClr val="5ACBF0"/>
          </p15:clr>
        </p15:guide>
        <p15:guide id="3" orient="horz" pos="2160">
          <p15:clr>
            <a:srgbClr val="5ACBF0"/>
          </p15:clr>
        </p15:guide>
        <p15:guide id="4" orient="horz" pos="2505">
          <p15:clr>
            <a:srgbClr val="5ACBF0"/>
          </p15:clr>
        </p15:guide>
        <p15:guide id="5" pos="3363">
          <p15:clr>
            <a:srgbClr val="FBAE40"/>
          </p15:clr>
        </p15:guide>
        <p15:guide id="6" pos="3000">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50123"/>
            <a:ext cx="9144000" cy="581698"/>
          </a:xfrm>
          <a:noFill/>
        </p:spPr>
        <p:txBody>
          <a:bodyPr lIns="0" tIns="0" rIns="0" bIns="0" anchor="b" anchorCtr="0">
            <a:spAutoFit/>
          </a:bodyPr>
          <a:lstStyle>
            <a:lvl1pPr algn="l" defTabSz="932742" rtl="0" eaLnBrk="1" latinLnBrk="0" hangingPunct="1">
              <a:lnSpc>
                <a:spcPct val="90000"/>
              </a:lnSpc>
              <a:spcBef>
                <a:spcPct val="0"/>
              </a:spcBef>
              <a:buNone/>
              <a:defRPr lang="en-US" sz="42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Subhead</a:t>
            </a:r>
          </a:p>
        </p:txBody>
      </p:sp>
    </p:spTree>
    <p:extLst>
      <p:ext uri="{BB962C8B-B14F-4D97-AF65-F5344CB8AC3E}">
        <p14:creationId xmlns:p14="http://schemas.microsoft.com/office/powerpoint/2010/main" val="1923928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52708"/>
            <a:ext cx="9144000" cy="581698"/>
          </a:xfrm>
          <a:noFill/>
        </p:spPr>
        <p:txBody>
          <a:bodyPr lIns="0" tIns="0" rIns="0" bIns="0" anchor="b" anchorCtr="0">
            <a:spAutoFit/>
          </a:bodyPr>
          <a:lstStyle>
            <a:lvl1pPr algn="l" defTabSz="932742" rtl="0" eaLnBrk="1" latinLnBrk="0" hangingPunct="1">
              <a:lnSpc>
                <a:spcPct val="90000"/>
              </a:lnSpc>
              <a:spcBef>
                <a:spcPct val="0"/>
              </a:spcBef>
              <a:buNone/>
              <a:defRPr lang="en-US" sz="42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Subhead</a:t>
            </a:r>
          </a:p>
        </p:txBody>
      </p:sp>
    </p:spTree>
    <p:extLst>
      <p:ext uri="{BB962C8B-B14F-4D97-AF65-F5344CB8AC3E}">
        <p14:creationId xmlns:p14="http://schemas.microsoft.com/office/powerpoint/2010/main" val="959273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85090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633189"/>
      </p:ext>
    </p:extLst>
  </p:cSld>
  <p:clrMapOvr>
    <a:masterClrMapping/>
  </p:clrMapOvr>
  <p:transition>
    <p:fade/>
  </p:transition>
  <p:extLst>
    <p:ext uri="{DCECCB84-F9BA-43D5-87BE-67443E8EF086}">
      <p15:sldGuideLst xmlns:p15="http://schemas.microsoft.com/office/powerpoint/2012/main">
        <p15:guide id="2" orient="horz" pos="904">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5" name="Text Box 3"/>
          <p:cNvSpPr txBox="1">
            <a:spLocks noChangeArrowheads="1"/>
          </p:cNvSpPr>
          <p:nvPr userDrawn="1"/>
        </p:nvSpPr>
        <p:spPr bwMode="blackWhite">
          <a:xfrm>
            <a:off x="584200" y="6433362"/>
            <a:ext cx="4482124" cy="12311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8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54001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BE62AF05-3A3C-4B7A-B81A-0F336FB41014}"/>
              </a:ext>
            </a:extLst>
          </p:cNvPr>
          <p:cNvPicPr>
            <a:picLocks noChangeAspect="1"/>
          </p:cNvPicPr>
          <p:nvPr userDrawn="1"/>
        </p:nvPicPr>
        <p:blipFill>
          <a:blip r:embed="rId3"/>
          <a:stretch>
            <a:fillRect/>
          </a:stretch>
        </p:blipFill>
        <p:spPr>
          <a:xfrm flipV="1">
            <a:off x="2063567" y="585788"/>
            <a:ext cx="247471"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1"/>
      </p:bgRef>
    </p:bg>
    <p:spTree>
      <p:nvGrpSpPr>
        <p:cNvPr id="1" name=""/>
        <p:cNvGrpSpPr/>
        <p:nvPr/>
      </p:nvGrpSpPr>
      <p:grpSpPr>
        <a:xfrm>
          <a:off x="0" y="0"/>
          <a:ext cx="0" cy="0"/>
          <a:chOff x="0" y="0"/>
          <a:chExt cx="0" cy="0"/>
        </a:xfrm>
      </p:grpSpPr>
      <p:sp>
        <p:nvSpPr>
          <p:cNvPr id="6" name="Text Box 3"/>
          <p:cNvSpPr txBox="1">
            <a:spLocks noChangeArrowheads="1"/>
          </p:cNvSpPr>
          <p:nvPr userDrawn="1"/>
        </p:nvSpPr>
        <p:spPr bwMode="blackWhite">
          <a:xfrm>
            <a:off x="584200" y="6442789"/>
            <a:ext cx="4482124" cy="12311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8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43867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90615B15-9A62-436A-B27A-145BE41FF111}"/>
              </a:ext>
            </a:extLst>
          </p:cNvPr>
          <p:cNvPicPr>
            <a:picLocks noChangeAspect="1"/>
          </p:cNvPicPr>
          <p:nvPr userDrawn="1"/>
        </p:nvPicPr>
        <p:blipFill>
          <a:blip r:embed="rId3"/>
          <a:stretch>
            <a:fillRect/>
          </a:stretch>
        </p:blipFill>
        <p:spPr>
          <a:xfrm flipV="1">
            <a:off x="2063567" y="585788"/>
            <a:ext cx="247471"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A6FBD501-D931-49C3-8A9F-C88E9E214072}"/>
              </a:ext>
            </a:extLst>
          </p:cNvPr>
          <p:cNvPicPr>
            <a:picLocks noChangeAspect="1"/>
          </p:cNvPicPr>
          <p:nvPr userDrawn="1"/>
        </p:nvPicPr>
        <p:blipFill>
          <a:blip r:embed="rId3"/>
          <a:stretch>
            <a:fillRect/>
          </a:stretch>
        </p:blipFill>
        <p:spPr>
          <a:xfrm flipV="1">
            <a:off x="2063567" y="585788"/>
            <a:ext cx="247471" cy="292608"/>
          </a:xfrm>
          <a:prstGeom prst="rect">
            <a:avLst/>
          </a:prstGeom>
        </p:spPr>
      </p:pic>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Picture 6" descr="Group of people in an office working." title="Microsoft Brand Photo">
            <a:extLst>
              <a:ext uri="{FF2B5EF4-FFF2-40B4-BE49-F238E27FC236}">
                <a16:creationId xmlns:a16="http://schemas.microsoft.com/office/drawing/2014/main" id="{DF1A1902-1DE9-4E60-921A-674EB3E956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34000" y="0"/>
            <a:ext cx="6858000"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8266" y="628007"/>
            <a:ext cx="859497" cy="208169"/>
          </a:xfrm>
          <a:prstGeom prst="rect">
            <a:avLst/>
          </a:prstGeom>
        </p:spPr>
      </p:pic>
      <p:pic>
        <p:nvPicPr>
          <p:cNvPr id="9" name="MS logo white - EMF" descr="Microsoft logo white text version">
            <a:extLst>
              <a:ext uri="{FF2B5EF4-FFF2-40B4-BE49-F238E27FC236}">
                <a16:creationId xmlns:a16="http://schemas.microsoft.com/office/drawing/2014/main" id="{7AF1D210-024E-4829-B6BB-2422095703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50178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8265" y="623539"/>
            <a:ext cx="859497" cy="208169"/>
          </a:xfrm>
          <a:prstGeom prst="rect">
            <a:avLst/>
          </a:prstGeom>
        </p:spPr>
      </p:pic>
      <p:pic>
        <p:nvPicPr>
          <p:cNvPr id="9" name="Picture 8" descr="A group of people sitting at a table&#10;&#10;Description automatically generated">
            <a:extLst>
              <a:ext uri="{FF2B5EF4-FFF2-40B4-BE49-F238E27FC236}">
                <a16:creationId xmlns:a16="http://schemas.microsoft.com/office/drawing/2014/main" id="{1192F324-4072-4984-9BE1-945FDDB0FC9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6061" r="21974"/>
          <a:stretch/>
        </p:blipFill>
        <p:spPr>
          <a:xfrm>
            <a:off x="5816074" y="0"/>
            <a:ext cx="6375926" cy="6858000"/>
          </a:xfrm>
          <a:prstGeom prst="rect">
            <a:avLst/>
          </a:prstGeom>
        </p:spPr>
      </p:pic>
    </p:spTree>
    <p:extLst>
      <p:ext uri="{BB962C8B-B14F-4D97-AF65-F5344CB8AC3E}">
        <p14:creationId xmlns:p14="http://schemas.microsoft.com/office/powerpoint/2010/main" val="13999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quare photo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solidFill>
                  <a:schemeClr val="tx1"/>
                </a:solidFill>
              </a:defRPr>
            </a:lvl1pPr>
          </a:lstStyle>
          <a:p>
            <a:r>
              <a:rPr lang="en-US"/>
              <a:t>Title</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date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8265" y="623539"/>
            <a:ext cx="859497" cy="208169"/>
          </a:xfrm>
          <a:prstGeom prst="rect">
            <a:avLst/>
          </a:prstGeom>
        </p:spPr>
      </p:pic>
      <p:pic>
        <p:nvPicPr>
          <p:cNvPr id="10" name="Picture 9">
            <a:extLst>
              <a:ext uri="{FF2B5EF4-FFF2-40B4-BE49-F238E27FC236}">
                <a16:creationId xmlns:a16="http://schemas.microsoft.com/office/drawing/2014/main" id="{B161A17E-D645-4BC0-B513-6B74901AFD5A}"/>
              </a:ext>
            </a:extLst>
          </p:cNvPr>
          <p:cNvPicPr>
            <a:picLocks noChangeAspect="1"/>
          </p:cNvPicPr>
          <p:nvPr userDrawn="1"/>
        </p:nvPicPr>
        <p:blipFill rotWithShape="1">
          <a:blip r:embed="rId4"/>
          <a:srcRect l="33656"/>
          <a:stretch/>
        </p:blipFill>
        <p:spPr>
          <a:xfrm flipH="1">
            <a:off x="5367214" y="0"/>
            <a:ext cx="6824785" cy="6858000"/>
          </a:xfrm>
          <a:prstGeom prst="rect">
            <a:avLst/>
          </a:prstGeom>
        </p:spPr>
      </p:pic>
    </p:spTree>
    <p:extLst>
      <p:ext uri="{BB962C8B-B14F-4D97-AF65-F5344CB8AC3E}">
        <p14:creationId xmlns:p14="http://schemas.microsoft.com/office/powerpoint/2010/main" val="364711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8266" y="628007"/>
            <a:ext cx="859497" cy="208169"/>
          </a:xfrm>
          <a:prstGeom prst="rect">
            <a:avLst/>
          </a:prstGeom>
        </p:spPr>
      </p:pic>
    </p:spTree>
    <p:extLst>
      <p:ext uri="{BB962C8B-B14F-4D97-AF65-F5344CB8AC3E}">
        <p14:creationId xmlns:p14="http://schemas.microsoft.com/office/powerpoint/2010/main" val="947469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8265" y="623539"/>
            <a:ext cx="859497" cy="208169"/>
          </a:xfrm>
          <a:prstGeom prst="rect">
            <a:avLst/>
          </a:prstGeom>
        </p:spPr>
      </p:pic>
    </p:spTree>
    <p:extLst>
      <p:ext uri="{BB962C8B-B14F-4D97-AF65-F5344CB8AC3E}">
        <p14:creationId xmlns:p14="http://schemas.microsoft.com/office/powerpoint/2010/main" val="243181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61889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77738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580435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03352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48972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16181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982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16222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8266" y="628007"/>
            <a:ext cx="859497" cy="208169"/>
          </a:xfrm>
          <a:prstGeom prst="rect">
            <a:avLst/>
          </a:prstGeom>
        </p:spPr>
      </p:pic>
    </p:spTree>
    <p:extLst>
      <p:ext uri="{BB962C8B-B14F-4D97-AF65-F5344CB8AC3E}">
        <p14:creationId xmlns:p14="http://schemas.microsoft.com/office/powerpoint/2010/main" val="8400553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06_Title onl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792480" y="471311"/>
            <a:ext cx="10888896" cy="578556"/>
          </a:xfrm>
        </p:spPr>
        <p:txBody>
          <a:bodyPr wrap="square">
            <a:noAutofit/>
          </a:bodyPr>
          <a:lstStyle>
            <a:lvl1pPr>
              <a:defRPr b="1" baseline="0">
                <a:solidFill>
                  <a:schemeClr val="tx2"/>
                </a:solidFill>
                <a:latin typeface="+mj-lt"/>
              </a:defRPr>
            </a:lvl1pPr>
          </a:lstStyle>
          <a:p>
            <a:r>
              <a:rPr lang="en-US"/>
              <a:t>CLICK TO EDIT MASTER TITLE STYLE</a:t>
            </a:r>
          </a:p>
        </p:txBody>
      </p:sp>
      <p:sp>
        <p:nvSpPr>
          <p:cNvPr id="5" name="Text Placeholder 2"/>
          <p:cNvSpPr>
            <a:spLocks noGrp="1"/>
          </p:cNvSpPr>
          <p:nvPr>
            <p:ph type="body" idx="15"/>
          </p:nvPr>
        </p:nvSpPr>
        <p:spPr>
          <a:xfrm>
            <a:off x="792479" y="6574916"/>
            <a:ext cx="10887456" cy="164212"/>
          </a:xfrm>
        </p:spPr>
        <p:txBody>
          <a:bodyPr wrap="square" tIns="0" bIns="0" anchor="b" anchorCtr="0"/>
          <a:lstStyle>
            <a:lvl1pPr marL="0" indent="0">
              <a:spcBef>
                <a:spcPts val="80"/>
              </a:spcBef>
              <a:buNone/>
              <a:defRPr sz="1067" b="0" baseline="0">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Text Placeholder 2"/>
          <p:cNvSpPr>
            <a:spLocks noGrp="1"/>
          </p:cNvSpPr>
          <p:nvPr>
            <p:ph type="body" idx="16" hasCustomPrompt="1"/>
          </p:nvPr>
        </p:nvSpPr>
        <p:spPr>
          <a:xfrm>
            <a:off x="792480" y="1092201"/>
            <a:ext cx="10887456" cy="369332"/>
          </a:xfrm>
        </p:spPr>
        <p:txBody>
          <a:bodyPr wrap="square" tIns="0" bIns="0" anchor="t" anchorCtr="0"/>
          <a:lstStyle>
            <a:lvl1pPr marL="0" indent="0">
              <a:spcBef>
                <a:spcPts val="0"/>
              </a:spcBef>
              <a:buNone/>
              <a:defRPr sz="2400" b="0" baseline="0">
                <a:solidFill>
                  <a:schemeClr val="tx2"/>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Tree>
    <p:extLst>
      <p:ext uri="{BB962C8B-B14F-4D97-AF65-F5344CB8AC3E}">
        <p14:creationId xmlns:p14="http://schemas.microsoft.com/office/powerpoint/2010/main" val="187992359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5_Body Copy and Imag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3145EC7-B46C-4CEF-B1AF-D9A2BF45BD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45188" y="6300391"/>
            <a:ext cx="276709" cy="256608"/>
          </a:xfrm>
          <a:prstGeom prst="rect">
            <a:avLst/>
          </a:prstGeom>
        </p:spPr>
      </p:pic>
      <p:sp>
        <p:nvSpPr>
          <p:cNvPr id="13" name="Rectangle 12">
            <a:extLst>
              <a:ext uri="{FF2B5EF4-FFF2-40B4-BE49-F238E27FC236}">
                <a16:creationId xmlns:a16="http://schemas.microsoft.com/office/drawing/2014/main" id="{6EA63BC9-05E9-49E5-9D10-A909D6A0FAE7}"/>
              </a:ext>
            </a:extLst>
          </p:cNvPr>
          <p:cNvSpPr/>
          <p:nvPr userDrawn="1"/>
        </p:nvSpPr>
        <p:spPr>
          <a:xfrm>
            <a:off x="-5444" y="-2294"/>
            <a:ext cx="4065815" cy="6858000"/>
          </a:xfrm>
          <a:prstGeom prst="rect">
            <a:avLst/>
          </a:prstGeom>
          <a:solidFill>
            <a:srgbClr val="E7EE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 Placeholder 7">
            <a:extLst>
              <a:ext uri="{FF2B5EF4-FFF2-40B4-BE49-F238E27FC236}">
                <a16:creationId xmlns:a16="http://schemas.microsoft.com/office/drawing/2014/main" id="{1EE61BC8-E7B2-4868-B264-BCC84EE3ED98}"/>
              </a:ext>
            </a:extLst>
          </p:cNvPr>
          <p:cNvSpPr>
            <a:spLocks noGrp="1"/>
          </p:cNvSpPr>
          <p:nvPr>
            <p:ph type="body" sz="quarter" idx="10" hasCustomPrompt="1"/>
          </p:nvPr>
        </p:nvSpPr>
        <p:spPr>
          <a:xfrm>
            <a:off x="784330" y="669951"/>
            <a:ext cx="2625348" cy="1440203"/>
          </a:xfrm>
          <a:prstGeom prst="rect">
            <a:avLst/>
          </a:prstGeom>
        </p:spPr>
        <p:txBody>
          <a:bodyPr lIns="0"/>
          <a:lstStyle>
            <a:lvl1pPr marL="0" indent="0">
              <a:spcBef>
                <a:spcPts val="0"/>
              </a:spcBef>
              <a:buNone/>
              <a:defRPr sz="3200">
                <a:solidFill>
                  <a:schemeClr val="tx1"/>
                </a:solidFill>
                <a:latin typeface="LKN Sans Light" panose="02000303040000020003" pitchFamily="50" charset="0"/>
              </a:defRPr>
            </a:lvl1pPr>
          </a:lstStyle>
          <a:p>
            <a:pPr lvl="0"/>
            <a:r>
              <a:rPr lang="en-US"/>
              <a:t>Heading </a:t>
            </a:r>
            <a:br>
              <a:rPr lang="en-US"/>
            </a:br>
            <a:r>
              <a:rPr lang="en-US"/>
              <a:t>copy to be placed here</a:t>
            </a:r>
          </a:p>
        </p:txBody>
      </p:sp>
      <p:sp>
        <p:nvSpPr>
          <p:cNvPr id="15" name="Text Placeholder 6">
            <a:extLst>
              <a:ext uri="{FF2B5EF4-FFF2-40B4-BE49-F238E27FC236}">
                <a16:creationId xmlns:a16="http://schemas.microsoft.com/office/drawing/2014/main" id="{70F11E07-F558-47F2-B1B8-DD84B0017E7B}"/>
              </a:ext>
            </a:extLst>
          </p:cNvPr>
          <p:cNvSpPr>
            <a:spLocks noGrp="1"/>
          </p:cNvSpPr>
          <p:nvPr>
            <p:ph type="body" sz="quarter" idx="11" hasCustomPrompt="1"/>
          </p:nvPr>
        </p:nvSpPr>
        <p:spPr>
          <a:xfrm>
            <a:off x="788996" y="2209123"/>
            <a:ext cx="2596932" cy="1440202"/>
          </a:xfrm>
          <a:prstGeom prst="rect">
            <a:avLst/>
          </a:prstGeom>
        </p:spPr>
        <p:txBody>
          <a:bodyPr lIns="0"/>
          <a:lstStyle>
            <a:lvl1pPr marL="0" indent="0">
              <a:lnSpc>
                <a:spcPct val="100000"/>
              </a:lnSpc>
              <a:spcBef>
                <a:spcPts val="0"/>
              </a:spcBef>
              <a:spcAft>
                <a:spcPts val="600"/>
              </a:spcAft>
              <a:buNone/>
              <a:defRPr sz="16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Subheading copy to be </a:t>
            </a:r>
            <a:br>
              <a:rPr lang="en-US"/>
            </a:br>
            <a:r>
              <a:rPr lang="en-US"/>
              <a:t>placed here</a:t>
            </a:r>
          </a:p>
        </p:txBody>
      </p:sp>
      <p:sp>
        <p:nvSpPr>
          <p:cNvPr id="20" name="Text Placeholder 6">
            <a:extLst>
              <a:ext uri="{FF2B5EF4-FFF2-40B4-BE49-F238E27FC236}">
                <a16:creationId xmlns:a16="http://schemas.microsoft.com/office/drawing/2014/main" id="{A91F6257-FC04-457A-B827-5E33F807DA34}"/>
              </a:ext>
            </a:extLst>
          </p:cNvPr>
          <p:cNvSpPr>
            <a:spLocks noGrp="1"/>
          </p:cNvSpPr>
          <p:nvPr>
            <p:ph type="body" sz="quarter" idx="13" hasCustomPrompt="1"/>
          </p:nvPr>
        </p:nvSpPr>
        <p:spPr>
          <a:xfrm>
            <a:off x="765245" y="6300391"/>
            <a:ext cx="2644433" cy="256630"/>
          </a:xfrm>
          <a:prstGeom prst="rect">
            <a:avLst/>
          </a:prstGeom>
        </p:spPr>
        <p:txBody>
          <a:bodyPr lIns="0" anchor="b" anchorCtr="0"/>
          <a:lstStyle>
            <a:lvl1pPr marL="0" indent="0">
              <a:lnSpc>
                <a:spcPct val="110000"/>
              </a:lnSpc>
              <a:spcBef>
                <a:spcPts val="0"/>
              </a:spcBef>
              <a:spcAft>
                <a:spcPts val="1200"/>
              </a:spcAft>
              <a:buNone/>
              <a:defRPr sz="1200">
                <a:solidFill>
                  <a:schemeClr val="bg2">
                    <a:lumMod val="65000"/>
                  </a:schemeClr>
                </a:solidFill>
                <a:latin typeface="LKN Sans" panose="02000503040000020003" pitchFamily="50"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Source here (or delete this box)</a:t>
            </a:r>
          </a:p>
        </p:txBody>
      </p:sp>
      <p:sp>
        <p:nvSpPr>
          <p:cNvPr id="3" name="Picture Placeholder 2">
            <a:extLst>
              <a:ext uri="{FF2B5EF4-FFF2-40B4-BE49-F238E27FC236}">
                <a16:creationId xmlns:a16="http://schemas.microsoft.com/office/drawing/2014/main" id="{CC456C17-E915-4EEB-A0EE-8486D6B9B5E3}"/>
              </a:ext>
            </a:extLst>
          </p:cNvPr>
          <p:cNvSpPr>
            <a:spLocks noGrp="1"/>
          </p:cNvSpPr>
          <p:nvPr>
            <p:ph type="pic" sz="quarter" idx="14" hasCustomPrompt="1"/>
          </p:nvPr>
        </p:nvSpPr>
        <p:spPr>
          <a:xfrm>
            <a:off x="4667250" y="-1588"/>
            <a:ext cx="6857294" cy="6857294"/>
          </a:xfrm>
          <a:prstGeom prst="ellipse">
            <a:avLst/>
          </a:prstGeom>
          <a:solidFill>
            <a:srgbClr val="F1ECE6"/>
          </a:solidFill>
        </p:spPr>
        <p:txBody>
          <a:bodyPr tIns="1188000" anchor="ctr" anchorCtr="0"/>
          <a:lstStyle>
            <a:lvl1pPr marL="0" indent="0" algn="ctr">
              <a:buNone/>
              <a:defRPr sz="1600">
                <a:solidFill>
                  <a:schemeClr val="accent1"/>
                </a:solidFill>
              </a:defRPr>
            </a:lvl1pPr>
          </a:lstStyle>
          <a:p>
            <a:r>
              <a:rPr lang="en-AU"/>
              <a:t>Click icon to place image</a:t>
            </a:r>
          </a:p>
        </p:txBody>
      </p:sp>
      <p:sp>
        <p:nvSpPr>
          <p:cNvPr id="8" name="Text Placeholder 2">
            <a:extLst>
              <a:ext uri="{FF2B5EF4-FFF2-40B4-BE49-F238E27FC236}">
                <a16:creationId xmlns:a16="http://schemas.microsoft.com/office/drawing/2014/main" id="{8DCD7FAA-9D3E-354A-BD55-1CD33492002B}"/>
              </a:ext>
            </a:extLst>
          </p:cNvPr>
          <p:cNvSpPr>
            <a:spLocks noGrp="1"/>
          </p:cNvSpPr>
          <p:nvPr>
            <p:ph type="body" sz="quarter" idx="20" hasCustomPrompt="1"/>
          </p:nvPr>
        </p:nvSpPr>
        <p:spPr>
          <a:xfrm>
            <a:off x="11011788" y="6300369"/>
            <a:ext cx="533400" cy="256630"/>
          </a:xfrm>
          <a:prstGeom prst="rect">
            <a:avLst/>
          </a:prstGeom>
        </p:spPr>
        <p:txBody>
          <a:bodyPr/>
          <a:lstStyle>
            <a:lvl1pPr marL="0" indent="0" algn="ctr">
              <a:buNone/>
              <a:defRPr sz="1400"/>
            </a:lvl1pPr>
          </a:lstStyle>
          <a:p>
            <a:pPr lvl="0"/>
            <a:r>
              <a:rPr lang="en-US"/>
              <a:t>&lt;#&gt;</a:t>
            </a:r>
          </a:p>
        </p:txBody>
      </p:sp>
      <p:sp>
        <p:nvSpPr>
          <p:cNvPr id="9" name="Picture Placeholder 2">
            <a:extLst>
              <a:ext uri="{FF2B5EF4-FFF2-40B4-BE49-F238E27FC236}">
                <a16:creationId xmlns:a16="http://schemas.microsoft.com/office/drawing/2014/main" id="{459BB442-69E5-074E-866D-7DB08EAB22C9}"/>
              </a:ext>
            </a:extLst>
          </p:cNvPr>
          <p:cNvSpPr>
            <a:spLocks noGrp="1"/>
          </p:cNvSpPr>
          <p:nvPr>
            <p:ph type="pic" sz="quarter" idx="19" hasCustomPrompt="1"/>
          </p:nvPr>
        </p:nvSpPr>
        <p:spPr>
          <a:xfrm>
            <a:off x="8793283" y="6300369"/>
            <a:ext cx="2218505" cy="256630"/>
          </a:xfrm>
          <a:prstGeom prst="rect">
            <a:avLst/>
          </a:prstGeom>
        </p:spPr>
        <p:txBody>
          <a:bodyPr anchor="ctr"/>
          <a:lstStyle>
            <a:lvl1pPr marL="0" indent="0">
              <a:buNone/>
              <a:defRPr sz="1400"/>
            </a:lvl1pPr>
          </a:lstStyle>
          <a:p>
            <a:r>
              <a:rPr lang="en-US"/>
              <a:t>&lt;Insert client logo here&gt;</a:t>
            </a:r>
          </a:p>
        </p:txBody>
      </p:sp>
    </p:spTree>
    <p:extLst>
      <p:ext uri="{BB962C8B-B14F-4D97-AF65-F5344CB8AC3E}">
        <p14:creationId xmlns:p14="http://schemas.microsoft.com/office/powerpoint/2010/main" val="21713369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guide id="4" pos="7219">
          <p15:clr>
            <a:srgbClr val="FBAE40"/>
          </p15:clr>
        </p15:guide>
        <p15:guide id="5" orient="horz" pos="482">
          <p15:clr>
            <a:srgbClr val="FBAE40"/>
          </p15:clr>
        </p15:guide>
        <p15:guide id="6" orient="horz" pos="3838">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51B2-EBCB-410B-A299-B5B371517E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D797F2-3CBE-42C1-8D39-D3DB48BF149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353D33-CC8E-4D0A-A739-98E9369BD273}"/>
              </a:ext>
            </a:extLst>
          </p:cNvPr>
          <p:cNvSpPr>
            <a:spLocks noGrp="1"/>
          </p:cNvSpPr>
          <p:nvPr>
            <p:ph type="dt" sz="half" idx="10"/>
          </p:nvPr>
        </p:nvSpPr>
        <p:spPr/>
        <p:txBody>
          <a:bodyPr/>
          <a:lstStyle/>
          <a:p>
            <a:fld id="{7BFB785F-D8C0-4E86-BC09-5B4701D1B1FD}" type="datetimeFigureOut">
              <a:rPr lang="en-US" smtClean="0"/>
              <a:t>10/11/2024</a:t>
            </a:fld>
            <a:endParaRPr lang="en-US"/>
          </a:p>
        </p:txBody>
      </p:sp>
      <p:sp>
        <p:nvSpPr>
          <p:cNvPr id="5" name="Footer Placeholder 4">
            <a:extLst>
              <a:ext uri="{FF2B5EF4-FFF2-40B4-BE49-F238E27FC236}">
                <a16:creationId xmlns:a16="http://schemas.microsoft.com/office/drawing/2014/main" id="{B52F9264-E87E-455E-A540-DD6E0DA0D9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0DEB51-5AE4-4DB3-902E-F351AA6483D9}"/>
              </a:ext>
            </a:extLst>
          </p:cNvPr>
          <p:cNvSpPr>
            <a:spLocks noGrp="1"/>
          </p:cNvSpPr>
          <p:nvPr>
            <p:ph type="sldNum" sz="quarter" idx="12"/>
          </p:nvPr>
        </p:nvSpPr>
        <p:spPr/>
        <p:txBody>
          <a:bodyPr/>
          <a:lstStyle/>
          <a:p>
            <a:fld id="{8336778F-D2F0-4EAB-B50D-6FF2A166EA8F}" type="slidenum">
              <a:rPr lang="en-US" smtClean="0"/>
              <a:t>‹#›</a:t>
            </a:fld>
            <a:endParaRPr lang="en-US"/>
          </a:p>
        </p:txBody>
      </p:sp>
    </p:spTree>
    <p:extLst>
      <p:ext uri="{BB962C8B-B14F-4D97-AF65-F5344CB8AC3E}">
        <p14:creationId xmlns:p14="http://schemas.microsoft.com/office/powerpoint/2010/main" val="343911816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Birdseye view of a man with feet up on a chair and Surface machine on his lap" title="Microsoft brand photo">
            <a:extLst>
              <a:ext uri="{FF2B5EF4-FFF2-40B4-BE49-F238E27FC236}">
                <a16:creationId xmlns:a16="http://schemas.microsoft.com/office/drawing/2014/main" id="{A41AE7EE-8A70-4FEE-8681-55739440D18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08265" y="623539"/>
            <a:ext cx="859497" cy="208169"/>
          </a:xfrm>
          <a:prstGeom prst="rect">
            <a:avLst/>
          </a:prstGeom>
        </p:spPr>
      </p:pic>
    </p:spTree>
    <p:extLst>
      <p:ext uri="{BB962C8B-B14F-4D97-AF65-F5344CB8AC3E}">
        <p14:creationId xmlns:p14="http://schemas.microsoft.com/office/powerpoint/2010/main" val="189848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Birdseye view of a man with feet up on a chair and Surface machine on his lap" title="Microsoft brand photo">
            <a:extLst>
              <a:ext uri="{FF2B5EF4-FFF2-40B4-BE49-F238E27FC236}">
                <a16:creationId xmlns:a16="http://schemas.microsoft.com/office/drawing/2014/main" id="{8DE9AC8D-0261-46AE-8AD4-E599E16501C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08266" y="628007"/>
            <a:ext cx="859497" cy="208169"/>
          </a:xfrm>
          <a:prstGeom prst="rect">
            <a:avLst/>
          </a:prstGeom>
        </p:spPr>
      </p:pic>
    </p:spTree>
    <p:extLst>
      <p:ext uri="{BB962C8B-B14F-4D97-AF65-F5344CB8AC3E}">
        <p14:creationId xmlns:p14="http://schemas.microsoft.com/office/powerpoint/2010/main" val="2510240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8265" y="623539"/>
            <a:ext cx="859497" cy="208169"/>
          </a:xfrm>
          <a:prstGeom prst="rect">
            <a:avLst/>
          </a:prstGeom>
        </p:spPr>
      </p:pic>
    </p:spTree>
    <p:extLst>
      <p:ext uri="{BB962C8B-B14F-4D97-AF65-F5344CB8AC3E}">
        <p14:creationId xmlns:p14="http://schemas.microsoft.com/office/powerpoint/2010/main" val="3323951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8266" y="628007"/>
            <a:ext cx="859497" cy="208169"/>
          </a:xfrm>
          <a:prstGeom prst="rect">
            <a:avLst/>
          </a:prstGeom>
        </p:spPr>
      </p:pic>
    </p:spTree>
    <p:extLst>
      <p:ext uri="{BB962C8B-B14F-4D97-AF65-F5344CB8AC3E}">
        <p14:creationId xmlns:p14="http://schemas.microsoft.com/office/powerpoint/2010/main" val="2072849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86AA36-8763-4FF8-B240-F57292951EBC}"/>
              </a:ext>
            </a:extLst>
          </p:cNvPr>
          <p:cNvSpPr/>
          <p:nvPr userDrawn="1"/>
        </p:nvSpPr>
        <p:spPr bwMode="auto">
          <a:xfrm>
            <a:off x="-2" y="152460"/>
            <a:ext cx="6096001" cy="6550131"/>
          </a:xfrm>
          <a:prstGeom prst="rect">
            <a:avLst/>
          </a:prstGeom>
          <a:solidFill>
            <a:srgbClr val="00205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15151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8908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13082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739138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2730036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670902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01735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08.xml"/><Relationship Id="rId2" Type="http://schemas.openxmlformats.org/officeDocument/2006/relationships/slideLayout" Target="../slideLayouts/slideLayout307.xml"/><Relationship Id="rId1" Type="http://schemas.openxmlformats.org/officeDocument/2006/relationships/slideLayout" Target="../slideLayouts/slideLayout306.xml"/><Relationship Id="rId6" Type="http://schemas.openxmlformats.org/officeDocument/2006/relationships/theme" Target="../theme/theme10.xml"/><Relationship Id="rId5" Type="http://schemas.openxmlformats.org/officeDocument/2006/relationships/slideLayout" Target="../slideLayouts/slideLayout310.xml"/><Relationship Id="rId4" Type="http://schemas.openxmlformats.org/officeDocument/2006/relationships/slideLayout" Target="../slideLayouts/slideLayout309.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26" Type="http://schemas.openxmlformats.org/officeDocument/2006/relationships/slideLayout" Target="../slideLayouts/slideLayout336.xml"/><Relationship Id="rId3" Type="http://schemas.openxmlformats.org/officeDocument/2006/relationships/slideLayout" Target="../slideLayouts/slideLayout313.xml"/><Relationship Id="rId21" Type="http://schemas.openxmlformats.org/officeDocument/2006/relationships/slideLayout" Target="../slideLayouts/slideLayout331.xml"/><Relationship Id="rId34" Type="http://schemas.openxmlformats.org/officeDocument/2006/relationships/theme" Target="../theme/theme11.xml"/><Relationship Id="rId7" Type="http://schemas.openxmlformats.org/officeDocument/2006/relationships/slideLayout" Target="../slideLayouts/slideLayout317.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5" Type="http://schemas.openxmlformats.org/officeDocument/2006/relationships/slideLayout" Target="../slideLayouts/slideLayout335.xml"/><Relationship Id="rId33" Type="http://schemas.openxmlformats.org/officeDocument/2006/relationships/slideLayout" Target="../slideLayouts/slideLayout343.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20" Type="http://schemas.openxmlformats.org/officeDocument/2006/relationships/slideLayout" Target="../slideLayouts/slideLayout330.xml"/><Relationship Id="rId29" Type="http://schemas.openxmlformats.org/officeDocument/2006/relationships/slideLayout" Target="../slideLayouts/slideLayout339.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24" Type="http://schemas.openxmlformats.org/officeDocument/2006/relationships/slideLayout" Target="../slideLayouts/slideLayout334.xml"/><Relationship Id="rId32" Type="http://schemas.openxmlformats.org/officeDocument/2006/relationships/slideLayout" Target="../slideLayouts/slideLayout342.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23" Type="http://schemas.openxmlformats.org/officeDocument/2006/relationships/slideLayout" Target="../slideLayouts/slideLayout333.xml"/><Relationship Id="rId28" Type="http://schemas.openxmlformats.org/officeDocument/2006/relationships/slideLayout" Target="../slideLayouts/slideLayout338.xml"/><Relationship Id="rId10" Type="http://schemas.openxmlformats.org/officeDocument/2006/relationships/slideLayout" Target="../slideLayouts/slideLayout320.xml"/><Relationship Id="rId19" Type="http://schemas.openxmlformats.org/officeDocument/2006/relationships/slideLayout" Target="../slideLayouts/slideLayout329.xml"/><Relationship Id="rId31" Type="http://schemas.openxmlformats.org/officeDocument/2006/relationships/slideLayout" Target="../slideLayouts/slideLayout341.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 Id="rId22" Type="http://schemas.openxmlformats.org/officeDocument/2006/relationships/slideLayout" Target="../slideLayouts/slideLayout332.xml"/><Relationship Id="rId27" Type="http://schemas.openxmlformats.org/officeDocument/2006/relationships/slideLayout" Target="../slideLayouts/slideLayout337.xml"/><Relationship Id="rId30" Type="http://schemas.openxmlformats.org/officeDocument/2006/relationships/slideLayout" Target="../slideLayouts/slideLayout340.xml"/><Relationship Id="rId35" Type="http://schemas.openxmlformats.org/officeDocument/2006/relationships/image" Target="../media/image1.emf"/><Relationship Id="rId8" Type="http://schemas.openxmlformats.org/officeDocument/2006/relationships/slideLayout" Target="../slideLayouts/slideLayout318.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6.xml"/><Relationship Id="rId18" Type="http://schemas.openxmlformats.org/officeDocument/2006/relationships/slideLayout" Target="../slideLayouts/slideLayout361.xml"/><Relationship Id="rId26" Type="http://schemas.openxmlformats.org/officeDocument/2006/relationships/slideLayout" Target="../slideLayouts/slideLayout369.xml"/><Relationship Id="rId3" Type="http://schemas.openxmlformats.org/officeDocument/2006/relationships/slideLayout" Target="../slideLayouts/slideLayout346.xml"/><Relationship Id="rId21" Type="http://schemas.openxmlformats.org/officeDocument/2006/relationships/slideLayout" Target="../slideLayouts/slideLayout364.xml"/><Relationship Id="rId34" Type="http://schemas.openxmlformats.org/officeDocument/2006/relationships/slideLayout" Target="../slideLayouts/slideLayout377.xml"/><Relationship Id="rId7" Type="http://schemas.openxmlformats.org/officeDocument/2006/relationships/slideLayout" Target="../slideLayouts/slideLayout350.xml"/><Relationship Id="rId12" Type="http://schemas.openxmlformats.org/officeDocument/2006/relationships/slideLayout" Target="../slideLayouts/slideLayout355.xml"/><Relationship Id="rId17" Type="http://schemas.openxmlformats.org/officeDocument/2006/relationships/slideLayout" Target="../slideLayouts/slideLayout360.xml"/><Relationship Id="rId25" Type="http://schemas.openxmlformats.org/officeDocument/2006/relationships/slideLayout" Target="../slideLayouts/slideLayout368.xml"/><Relationship Id="rId33" Type="http://schemas.openxmlformats.org/officeDocument/2006/relationships/slideLayout" Target="../slideLayouts/slideLayout376.xml"/><Relationship Id="rId2" Type="http://schemas.openxmlformats.org/officeDocument/2006/relationships/slideLayout" Target="../slideLayouts/slideLayout345.xml"/><Relationship Id="rId16" Type="http://schemas.openxmlformats.org/officeDocument/2006/relationships/slideLayout" Target="../slideLayouts/slideLayout359.xml"/><Relationship Id="rId20" Type="http://schemas.openxmlformats.org/officeDocument/2006/relationships/slideLayout" Target="../slideLayouts/slideLayout363.xml"/><Relationship Id="rId29" Type="http://schemas.openxmlformats.org/officeDocument/2006/relationships/slideLayout" Target="../slideLayouts/slideLayout372.xml"/><Relationship Id="rId1" Type="http://schemas.openxmlformats.org/officeDocument/2006/relationships/slideLayout" Target="../slideLayouts/slideLayout344.xml"/><Relationship Id="rId6" Type="http://schemas.openxmlformats.org/officeDocument/2006/relationships/slideLayout" Target="../slideLayouts/slideLayout349.xml"/><Relationship Id="rId11" Type="http://schemas.openxmlformats.org/officeDocument/2006/relationships/slideLayout" Target="../slideLayouts/slideLayout354.xml"/><Relationship Id="rId24" Type="http://schemas.openxmlformats.org/officeDocument/2006/relationships/slideLayout" Target="../slideLayouts/slideLayout367.xml"/><Relationship Id="rId32" Type="http://schemas.openxmlformats.org/officeDocument/2006/relationships/slideLayout" Target="../slideLayouts/slideLayout375.xml"/><Relationship Id="rId5" Type="http://schemas.openxmlformats.org/officeDocument/2006/relationships/slideLayout" Target="../slideLayouts/slideLayout348.xml"/><Relationship Id="rId15" Type="http://schemas.openxmlformats.org/officeDocument/2006/relationships/slideLayout" Target="../slideLayouts/slideLayout358.xml"/><Relationship Id="rId23" Type="http://schemas.openxmlformats.org/officeDocument/2006/relationships/slideLayout" Target="../slideLayouts/slideLayout366.xml"/><Relationship Id="rId28" Type="http://schemas.openxmlformats.org/officeDocument/2006/relationships/slideLayout" Target="../slideLayouts/slideLayout371.xml"/><Relationship Id="rId36" Type="http://schemas.openxmlformats.org/officeDocument/2006/relationships/image" Target="../media/image1.emf"/><Relationship Id="rId10" Type="http://schemas.openxmlformats.org/officeDocument/2006/relationships/slideLayout" Target="../slideLayouts/slideLayout353.xml"/><Relationship Id="rId19" Type="http://schemas.openxmlformats.org/officeDocument/2006/relationships/slideLayout" Target="../slideLayouts/slideLayout362.xml"/><Relationship Id="rId31" Type="http://schemas.openxmlformats.org/officeDocument/2006/relationships/slideLayout" Target="../slideLayouts/slideLayout374.xml"/><Relationship Id="rId4" Type="http://schemas.openxmlformats.org/officeDocument/2006/relationships/slideLayout" Target="../slideLayouts/slideLayout347.xml"/><Relationship Id="rId9" Type="http://schemas.openxmlformats.org/officeDocument/2006/relationships/slideLayout" Target="../slideLayouts/slideLayout352.xml"/><Relationship Id="rId14" Type="http://schemas.openxmlformats.org/officeDocument/2006/relationships/slideLayout" Target="../slideLayouts/slideLayout357.xml"/><Relationship Id="rId22" Type="http://schemas.openxmlformats.org/officeDocument/2006/relationships/slideLayout" Target="../slideLayouts/slideLayout365.xml"/><Relationship Id="rId27" Type="http://schemas.openxmlformats.org/officeDocument/2006/relationships/slideLayout" Target="../slideLayouts/slideLayout370.xml"/><Relationship Id="rId30" Type="http://schemas.openxmlformats.org/officeDocument/2006/relationships/slideLayout" Target="../slideLayouts/slideLayout373.xml"/><Relationship Id="rId35" Type="http://schemas.openxmlformats.org/officeDocument/2006/relationships/theme" Target="../theme/theme12.xml"/><Relationship Id="rId8" Type="http://schemas.openxmlformats.org/officeDocument/2006/relationships/slideLayout" Target="../slideLayouts/slideLayout35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26" Type="http://schemas.openxmlformats.org/officeDocument/2006/relationships/theme" Target="../theme/theme13.xml"/><Relationship Id="rId3" Type="http://schemas.openxmlformats.org/officeDocument/2006/relationships/slideLayout" Target="../slideLayouts/slideLayout380.xml"/><Relationship Id="rId21" Type="http://schemas.openxmlformats.org/officeDocument/2006/relationships/slideLayout" Target="../slideLayouts/slideLayout398.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5" Type="http://schemas.openxmlformats.org/officeDocument/2006/relationships/slideLayout" Target="../slideLayouts/slideLayout402.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24" Type="http://schemas.openxmlformats.org/officeDocument/2006/relationships/slideLayout" Target="../slideLayouts/slideLayout401.xml"/><Relationship Id="rId5" Type="http://schemas.openxmlformats.org/officeDocument/2006/relationships/slideLayout" Target="../slideLayouts/slideLayout382.xml"/><Relationship Id="rId15" Type="http://schemas.openxmlformats.org/officeDocument/2006/relationships/slideLayout" Target="../slideLayouts/slideLayout392.xml"/><Relationship Id="rId23" Type="http://schemas.openxmlformats.org/officeDocument/2006/relationships/slideLayout" Target="../slideLayouts/slideLayout400.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slideLayout" Target="../slideLayouts/slideLayout399.xml"/><Relationship Id="rId27" Type="http://schemas.openxmlformats.org/officeDocument/2006/relationships/image" Target="../media/image16.emf"/></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10.xml"/><Relationship Id="rId13" Type="http://schemas.openxmlformats.org/officeDocument/2006/relationships/slideLayout" Target="../slideLayouts/slideLayout415.xml"/><Relationship Id="rId18" Type="http://schemas.openxmlformats.org/officeDocument/2006/relationships/slideLayout" Target="../slideLayouts/slideLayout420.xml"/><Relationship Id="rId3" Type="http://schemas.openxmlformats.org/officeDocument/2006/relationships/slideLayout" Target="../slideLayouts/slideLayout405.xml"/><Relationship Id="rId7" Type="http://schemas.openxmlformats.org/officeDocument/2006/relationships/slideLayout" Target="../slideLayouts/slideLayout409.xml"/><Relationship Id="rId12" Type="http://schemas.openxmlformats.org/officeDocument/2006/relationships/slideLayout" Target="../slideLayouts/slideLayout414.xml"/><Relationship Id="rId17" Type="http://schemas.openxmlformats.org/officeDocument/2006/relationships/slideLayout" Target="../slideLayouts/slideLayout419.xml"/><Relationship Id="rId2" Type="http://schemas.openxmlformats.org/officeDocument/2006/relationships/slideLayout" Target="../slideLayouts/slideLayout404.xml"/><Relationship Id="rId16" Type="http://schemas.openxmlformats.org/officeDocument/2006/relationships/slideLayout" Target="../slideLayouts/slideLayout418.xml"/><Relationship Id="rId1" Type="http://schemas.openxmlformats.org/officeDocument/2006/relationships/slideLayout" Target="../slideLayouts/slideLayout403.xml"/><Relationship Id="rId6" Type="http://schemas.openxmlformats.org/officeDocument/2006/relationships/slideLayout" Target="../slideLayouts/slideLayout408.xml"/><Relationship Id="rId11" Type="http://schemas.openxmlformats.org/officeDocument/2006/relationships/slideLayout" Target="../slideLayouts/slideLayout413.xml"/><Relationship Id="rId5" Type="http://schemas.openxmlformats.org/officeDocument/2006/relationships/slideLayout" Target="../slideLayouts/slideLayout407.xml"/><Relationship Id="rId15" Type="http://schemas.openxmlformats.org/officeDocument/2006/relationships/slideLayout" Target="../slideLayouts/slideLayout417.xml"/><Relationship Id="rId10" Type="http://schemas.openxmlformats.org/officeDocument/2006/relationships/slideLayout" Target="../slideLayouts/slideLayout412.xml"/><Relationship Id="rId19" Type="http://schemas.openxmlformats.org/officeDocument/2006/relationships/theme" Target="../theme/theme14.xml"/><Relationship Id="rId4" Type="http://schemas.openxmlformats.org/officeDocument/2006/relationships/slideLayout" Target="../slideLayouts/slideLayout406.xml"/><Relationship Id="rId9" Type="http://schemas.openxmlformats.org/officeDocument/2006/relationships/slideLayout" Target="../slideLayouts/slideLayout411.xml"/><Relationship Id="rId14" Type="http://schemas.openxmlformats.org/officeDocument/2006/relationships/slideLayout" Target="../slideLayouts/slideLayout41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image" Target="../media/image1.emf"/><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theme" Target="../theme/theme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theme" Target="../theme/theme3.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14.xml"/><Relationship Id="rId21" Type="http://schemas.openxmlformats.org/officeDocument/2006/relationships/slideLayout" Target="../slideLayouts/slideLayout109.xml"/><Relationship Id="rId42" Type="http://schemas.openxmlformats.org/officeDocument/2006/relationships/slideLayout" Target="../slideLayouts/slideLayout130.xml"/><Relationship Id="rId47" Type="http://schemas.openxmlformats.org/officeDocument/2006/relationships/slideLayout" Target="../slideLayouts/slideLayout135.xml"/><Relationship Id="rId63" Type="http://schemas.openxmlformats.org/officeDocument/2006/relationships/slideLayout" Target="../slideLayouts/slideLayout151.xml"/><Relationship Id="rId68" Type="http://schemas.openxmlformats.org/officeDocument/2006/relationships/slideLayout" Target="../slideLayouts/slideLayout156.xml"/><Relationship Id="rId84" Type="http://schemas.openxmlformats.org/officeDocument/2006/relationships/slideLayout" Target="../slideLayouts/slideLayout172.xml"/><Relationship Id="rId89" Type="http://schemas.openxmlformats.org/officeDocument/2006/relationships/slideLayout" Target="../slideLayouts/slideLayout177.xml"/><Relationship Id="rId16" Type="http://schemas.openxmlformats.org/officeDocument/2006/relationships/slideLayout" Target="../slideLayouts/slideLayout104.xml"/><Relationship Id="rId11" Type="http://schemas.openxmlformats.org/officeDocument/2006/relationships/slideLayout" Target="../slideLayouts/slideLayout99.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53" Type="http://schemas.openxmlformats.org/officeDocument/2006/relationships/slideLayout" Target="../slideLayouts/slideLayout141.xml"/><Relationship Id="rId58" Type="http://schemas.openxmlformats.org/officeDocument/2006/relationships/slideLayout" Target="../slideLayouts/slideLayout146.xml"/><Relationship Id="rId74" Type="http://schemas.openxmlformats.org/officeDocument/2006/relationships/slideLayout" Target="../slideLayouts/slideLayout162.xml"/><Relationship Id="rId79" Type="http://schemas.openxmlformats.org/officeDocument/2006/relationships/slideLayout" Target="../slideLayouts/slideLayout167.xml"/><Relationship Id="rId5" Type="http://schemas.openxmlformats.org/officeDocument/2006/relationships/slideLayout" Target="../slideLayouts/slideLayout93.xml"/><Relationship Id="rId90" Type="http://schemas.openxmlformats.org/officeDocument/2006/relationships/slideLayout" Target="../slideLayouts/slideLayout178.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43" Type="http://schemas.openxmlformats.org/officeDocument/2006/relationships/slideLayout" Target="../slideLayouts/slideLayout131.xml"/><Relationship Id="rId48" Type="http://schemas.openxmlformats.org/officeDocument/2006/relationships/slideLayout" Target="../slideLayouts/slideLayout136.xml"/><Relationship Id="rId64" Type="http://schemas.openxmlformats.org/officeDocument/2006/relationships/slideLayout" Target="../slideLayouts/slideLayout152.xml"/><Relationship Id="rId69" Type="http://schemas.openxmlformats.org/officeDocument/2006/relationships/slideLayout" Target="../slideLayouts/slideLayout157.xml"/><Relationship Id="rId8" Type="http://schemas.openxmlformats.org/officeDocument/2006/relationships/slideLayout" Target="../slideLayouts/slideLayout96.xml"/><Relationship Id="rId51" Type="http://schemas.openxmlformats.org/officeDocument/2006/relationships/slideLayout" Target="../slideLayouts/slideLayout139.xml"/><Relationship Id="rId72" Type="http://schemas.openxmlformats.org/officeDocument/2006/relationships/slideLayout" Target="../slideLayouts/slideLayout160.xml"/><Relationship Id="rId80" Type="http://schemas.openxmlformats.org/officeDocument/2006/relationships/slideLayout" Target="../slideLayouts/slideLayout168.xml"/><Relationship Id="rId85" Type="http://schemas.openxmlformats.org/officeDocument/2006/relationships/slideLayout" Target="../slideLayouts/slideLayout173.xml"/><Relationship Id="rId93" Type="http://schemas.openxmlformats.org/officeDocument/2006/relationships/image" Target="../media/image16.emf"/><Relationship Id="rId3" Type="http://schemas.openxmlformats.org/officeDocument/2006/relationships/slideLayout" Target="../slideLayouts/slideLayout91.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46" Type="http://schemas.openxmlformats.org/officeDocument/2006/relationships/slideLayout" Target="../slideLayouts/slideLayout134.xml"/><Relationship Id="rId59" Type="http://schemas.openxmlformats.org/officeDocument/2006/relationships/slideLayout" Target="../slideLayouts/slideLayout147.xml"/><Relationship Id="rId67" Type="http://schemas.openxmlformats.org/officeDocument/2006/relationships/slideLayout" Target="../slideLayouts/slideLayout155.xml"/><Relationship Id="rId20" Type="http://schemas.openxmlformats.org/officeDocument/2006/relationships/slideLayout" Target="../slideLayouts/slideLayout108.xml"/><Relationship Id="rId41" Type="http://schemas.openxmlformats.org/officeDocument/2006/relationships/slideLayout" Target="../slideLayouts/slideLayout129.xml"/><Relationship Id="rId54" Type="http://schemas.openxmlformats.org/officeDocument/2006/relationships/slideLayout" Target="../slideLayouts/slideLayout142.xml"/><Relationship Id="rId62" Type="http://schemas.openxmlformats.org/officeDocument/2006/relationships/slideLayout" Target="../slideLayouts/slideLayout150.xml"/><Relationship Id="rId70" Type="http://schemas.openxmlformats.org/officeDocument/2006/relationships/slideLayout" Target="../slideLayouts/slideLayout158.xml"/><Relationship Id="rId75" Type="http://schemas.openxmlformats.org/officeDocument/2006/relationships/slideLayout" Target="../slideLayouts/slideLayout163.xml"/><Relationship Id="rId83" Type="http://schemas.openxmlformats.org/officeDocument/2006/relationships/slideLayout" Target="../slideLayouts/slideLayout171.xml"/><Relationship Id="rId88" Type="http://schemas.openxmlformats.org/officeDocument/2006/relationships/slideLayout" Target="../slideLayouts/slideLayout176.xml"/><Relationship Id="rId91" Type="http://schemas.openxmlformats.org/officeDocument/2006/relationships/slideLayout" Target="../slideLayouts/slideLayout179.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49" Type="http://schemas.openxmlformats.org/officeDocument/2006/relationships/slideLayout" Target="../slideLayouts/slideLayout137.xml"/><Relationship Id="rId57" Type="http://schemas.openxmlformats.org/officeDocument/2006/relationships/slideLayout" Target="../slideLayouts/slideLayout145.xml"/><Relationship Id="rId10" Type="http://schemas.openxmlformats.org/officeDocument/2006/relationships/slideLayout" Target="../slideLayouts/slideLayout98.xml"/><Relationship Id="rId31" Type="http://schemas.openxmlformats.org/officeDocument/2006/relationships/slideLayout" Target="../slideLayouts/slideLayout119.xml"/><Relationship Id="rId44" Type="http://schemas.openxmlformats.org/officeDocument/2006/relationships/slideLayout" Target="../slideLayouts/slideLayout132.xml"/><Relationship Id="rId52" Type="http://schemas.openxmlformats.org/officeDocument/2006/relationships/slideLayout" Target="../slideLayouts/slideLayout140.xml"/><Relationship Id="rId60" Type="http://schemas.openxmlformats.org/officeDocument/2006/relationships/slideLayout" Target="../slideLayouts/slideLayout148.xml"/><Relationship Id="rId65" Type="http://schemas.openxmlformats.org/officeDocument/2006/relationships/slideLayout" Target="../slideLayouts/slideLayout153.xml"/><Relationship Id="rId73" Type="http://schemas.openxmlformats.org/officeDocument/2006/relationships/slideLayout" Target="../slideLayouts/slideLayout161.xml"/><Relationship Id="rId78" Type="http://schemas.openxmlformats.org/officeDocument/2006/relationships/slideLayout" Target="../slideLayouts/slideLayout166.xml"/><Relationship Id="rId81" Type="http://schemas.openxmlformats.org/officeDocument/2006/relationships/slideLayout" Target="../slideLayouts/slideLayout169.xml"/><Relationship Id="rId86" Type="http://schemas.openxmlformats.org/officeDocument/2006/relationships/slideLayout" Target="../slideLayouts/slideLayout174.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9" Type="http://schemas.openxmlformats.org/officeDocument/2006/relationships/slideLayout" Target="../slideLayouts/slideLayout127.xml"/><Relationship Id="rId34" Type="http://schemas.openxmlformats.org/officeDocument/2006/relationships/slideLayout" Target="../slideLayouts/slideLayout122.xml"/><Relationship Id="rId50" Type="http://schemas.openxmlformats.org/officeDocument/2006/relationships/slideLayout" Target="../slideLayouts/slideLayout138.xml"/><Relationship Id="rId55" Type="http://schemas.openxmlformats.org/officeDocument/2006/relationships/slideLayout" Target="../slideLayouts/slideLayout143.xml"/><Relationship Id="rId76" Type="http://schemas.openxmlformats.org/officeDocument/2006/relationships/slideLayout" Target="../slideLayouts/slideLayout164.xml"/><Relationship Id="rId7" Type="http://schemas.openxmlformats.org/officeDocument/2006/relationships/slideLayout" Target="../slideLayouts/slideLayout95.xml"/><Relationship Id="rId71" Type="http://schemas.openxmlformats.org/officeDocument/2006/relationships/slideLayout" Target="../slideLayouts/slideLayout159.xml"/><Relationship Id="rId92" Type="http://schemas.openxmlformats.org/officeDocument/2006/relationships/theme" Target="../theme/theme4.xml"/><Relationship Id="rId2" Type="http://schemas.openxmlformats.org/officeDocument/2006/relationships/slideLayout" Target="../slideLayouts/slideLayout90.xml"/><Relationship Id="rId29" Type="http://schemas.openxmlformats.org/officeDocument/2006/relationships/slideLayout" Target="../slideLayouts/slideLayout117.xml"/><Relationship Id="rId24" Type="http://schemas.openxmlformats.org/officeDocument/2006/relationships/slideLayout" Target="../slideLayouts/slideLayout112.xml"/><Relationship Id="rId40" Type="http://schemas.openxmlformats.org/officeDocument/2006/relationships/slideLayout" Target="../slideLayouts/slideLayout128.xml"/><Relationship Id="rId45" Type="http://schemas.openxmlformats.org/officeDocument/2006/relationships/slideLayout" Target="../slideLayouts/slideLayout133.xml"/><Relationship Id="rId66" Type="http://schemas.openxmlformats.org/officeDocument/2006/relationships/slideLayout" Target="../slideLayouts/slideLayout154.xml"/><Relationship Id="rId87" Type="http://schemas.openxmlformats.org/officeDocument/2006/relationships/slideLayout" Target="../slideLayouts/slideLayout175.xml"/><Relationship Id="rId61" Type="http://schemas.openxmlformats.org/officeDocument/2006/relationships/slideLayout" Target="../slideLayouts/slideLayout149.xml"/><Relationship Id="rId82" Type="http://schemas.openxmlformats.org/officeDocument/2006/relationships/slideLayout" Target="../slideLayouts/slideLayout170.xml"/><Relationship Id="rId19" Type="http://schemas.openxmlformats.org/officeDocument/2006/relationships/slideLayout" Target="../slideLayouts/slideLayout107.xml"/><Relationship Id="rId14" Type="http://schemas.openxmlformats.org/officeDocument/2006/relationships/slideLayout" Target="../slideLayouts/slideLayout102.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56" Type="http://schemas.openxmlformats.org/officeDocument/2006/relationships/slideLayout" Target="../slideLayouts/slideLayout144.xml"/><Relationship Id="rId77" Type="http://schemas.openxmlformats.org/officeDocument/2006/relationships/slideLayout" Target="../slideLayouts/slideLayout1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26" Type="http://schemas.openxmlformats.org/officeDocument/2006/relationships/theme" Target="../theme/theme5.xml"/><Relationship Id="rId3" Type="http://schemas.openxmlformats.org/officeDocument/2006/relationships/slideLayout" Target="../slideLayouts/slideLayout182.xml"/><Relationship Id="rId21" Type="http://schemas.openxmlformats.org/officeDocument/2006/relationships/slideLayout" Target="../slideLayouts/slideLayout200.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5" Type="http://schemas.openxmlformats.org/officeDocument/2006/relationships/slideLayout" Target="../slideLayouts/slideLayout204.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slideLayout" Target="../slideLayouts/slideLayout199.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24" Type="http://schemas.openxmlformats.org/officeDocument/2006/relationships/slideLayout" Target="../slideLayouts/slideLayout203.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23" Type="http://schemas.openxmlformats.org/officeDocument/2006/relationships/slideLayout" Target="../slideLayouts/slideLayout202.xml"/><Relationship Id="rId10" Type="http://schemas.openxmlformats.org/officeDocument/2006/relationships/slideLayout" Target="../slideLayouts/slideLayout189.xml"/><Relationship Id="rId19" Type="http://schemas.openxmlformats.org/officeDocument/2006/relationships/slideLayout" Target="../slideLayouts/slideLayout198.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 Id="rId22" Type="http://schemas.openxmlformats.org/officeDocument/2006/relationships/slideLayout" Target="../slideLayouts/slideLayout201.xml"/><Relationship Id="rId27" Type="http://schemas.openxmlformats.org/officeDocument/2006/relationships/image" Target="../media/image16.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theme" Target="../theme/theme6.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37.xml"/><Relationship Id="rId3" Type="http://schemas.openxmlformats.org/officeDocument/2006/relationships/slideLayout" Target="../slideLayouts/slideLayout232.xml"/><Relationship Id="rId7" Type="http://schemas.openxmlformats.org/officeDocument/2006/relationships/slideLayout" Target="../slideLayouts/slideLayout236.xml"/><Relationship Id="rId2" Type="http://schemas.openxmlformats.org/officeDocument/2006/relationships/slideLayout" Target="../slideLayouts/slideLayout231.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5" Type="http://schemas.openxmlformats.org/officeDocument/2006/relationships/slideLayout" Target="../slideLayouts/slideLayout234.xml"/><Relationship Id="rId10" Type="http://schemas.openxmlformats.org/officeDocument/2006/relationships/theme" Target="../theme/theme7.xml"/><Relationship Id="rId4" Type="http://schemas.openxmlformats.org/officeDocument/2006/relationships/slideLayout" Target="../slideLayouts/slideLayout233.xml"/><Relationship Id="rId9" Type="http://schemas.openxmlformats.org/officeDocument/2006/relationships/slideLayout" Target="../slideLayouts/slideLayout23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9" Type="http://schemas.openxmlformats.org/officeDocument/2006/relationships/slideLayout" Target="../slideLayouts/slideLayout303.xml"/><Relationship Id="rId21" Type="http://schemas.openxmlformats.org/officeDocument/2006/relationships/slideLayout" Target="../slideLayouts/slideLayout285.xml"/><Relationship Id="rId34" Type="http://schemas.openxmlformats.org/officeDocument/2006/relationships/slideLayout" Target="../slideLayouts/slideLayout298.xml"/><Relationship Id="rId42" Type="http://schemas.openxmlformats.org/officeDocument/2006/relationships/theme" Target="../theme/theme9.xml"/><Relationship Id="rId7" Type="http://schemas.openxmlformats.org/officeDocument/2006/relationships/slideLayout" Target="../slideLayouts/slideLayout271.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41" Type="http://schemas.openxmlformats.org/officeDocument/2006/relationships/slideLayout" Target="../slideLayouts/slideLayout305.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slideLayout" Target="../slideLayouts/slideLayout296.xml"/><Relationship Id="rId37" Type="http://schemas.openxmlformats.org/officeDocument/2006/relationships/slideLayout" Target="../slideLayouts/slideLayout301.xml"/><Relationship Id="rId40" Type="http://schemas.openxmlformats.org/officeDocument/2006/relationships/slideLayout" Target="../slideLayouts/slideLayout304.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36" Type="http://schemas.openxmlformats.org/officeDocument/2006/relationships/slideLayout" Target="../slideLayouts/slideLayout300.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 Id="rId35" Type="http://schemas.openxmlformats.org/officeDocument/2006/relationships/slideLayout" Target="../slideLayouts/slideLayout299.xml"/><Relationship Id="rId8" Type="http://schemas.openxmlformats.org/officeDocument/2006/relationships/slideLayout" Target="../slideLayouts/slideLayout272.xml"/><Relationship Id="rId3" Type="http://schemas.openxmlformats.org/officeDocument/2006/relationships/slideLayout" Target="../slideLayouts/slideLayout267.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33" Type="http://schemas.openxmlformats.org/officeDocument/2006/relationships/slideLayout" Target="../slideLayouts/slideLayout297.xml"/><Relationship Id="rId38" Type="http://schemas.openxmlformats.org/officeDocument/2006/relationships/slideLayout" Target="../slideLayouts/slideLayout3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5189" r:id="rId33"/>
    <p:sldLayoutId id="2147485307" r:id="rId34"/>
    <p:sldLayoutId id="2147485308" r:id="rId35"/>
    <p:sldLayoutId id="2147485309" r:id="rId36"/>
    <p:sldLayoutId id="2147485310" r:id="rId37"/>
    <p:sldLayoutId id="2147485311" r:id="rId38"/>
    <p:sldLayoutId id="2147485431"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rot="10800000" flipV="1">
            <a:off x="-6" y="6392422"/>
            <a:ext cx="12192002" cy="465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491834" y="365126"/>
            <a:ext cx="10861748" cy="132556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491834" y="1825625"/>
            <a:ext cx="10861748"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1255" y="6392422"/>
            <a:ext cx="3382585" cy="465578"/>
          </a:xfrm>
          <a:prstGeom prst="rect">
            <a:avLst/>
          </a:prstGeom>
        </p:spPr>
        <p:txBody>
          <a:bodyPr vert="horz" lIns="91440" tIns="45720" rIns="91440" bIns="45720" rtlCol="0" anchor="ctr"/>
          <a:lstStyle>
            <a:lvl1pPr algn="r">
              <a:defRPr sz="900">
                <a:solidFill>
                  <a:schemeClr val="bg1"/>
                </a:solidFill>
              </a:defRPr>
            </a:lvl1pPr>
          </a:lstStyle>
          <a:p>
            <a:fld id="{8E83A838-4D23-48D7-A88B-2B4F48F6BD57}" type="slidenum">
              <a:rPr lang="en-US" smtClean="0"/>
              <a:pPr/>
              <a:t>‹#›</a:t>
            </a:fld>
            <a:endParaRPr lang="en-US"/>
          </a:p>
        </p:txBody>
      </p:sp>
    </p:spTree>
    <p:extLst>
      <p:ext uri="{BB962C8B-B14F-4D97-AF65-F5344CB8AC3E}">
        <p14:creationId xmlns:p14="http://schemas.microsoft.com/office/powerpoint/2010/main" val="4245196335"/>
      </p:ext>
    </p:extLst>
  </p:cSld>
  <p:clrMap bg1="lt1" tx1="dk1" bg2="lt2" tx2="dk2" accent1="accent1" accent2="accent2" accent3="accent3" accent4="accent4" accent5="accent5" accent6="accent6" hlink="hlink" folHlink="folHlink"/>
  <p:sldLayoutIdLst>
    <p:sldLayoutId id="2147484989" r:id="rId1"/>
    <p:sldLayoutId id="2147484990" r:id="rId2"/>
    <p:sldLayoutId id="2147484991" r:id="rId3"/>
    <p:sldLayoutId id="2147484992" r:id="rId4"/>
    <p:sldLayoutId id="2147484993"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accent3"/>
          </a:solidFill>
          <a:latin typeface="+mj-lt"/>
          <a:ea typeface="+mj-ea"/>
          <a:cs typeface="+mj-cs"/>
        </a:defRPr>
      </a:lvl1pPr>
    </p:titleStyle>
    <p:bodyStyle>
      <a:lvl1pPr marL="0" indent="0" algn="l" defTabSz="914400" rtl="0" eaLnBrk="1" latinLnBrk="0" hangingPunct="1">
        <a:spcBef>
          <a:spcPts val="0"/>
        </a:spcBef>
        <a:spcAft>
          <a:spcPts val="600"/>
        </a:spcAft>
        <a:buSzPct val="90000"/>
        <a:buFont typeface="Wingdings" pitchFamily="2" charset="2"/>
        <a:buNone/>
        <a:defRPr sz="2400" kern="1200">
          <a:solidFill>
            <a:schemeClr val="accent3"/>
          </a:solidFill>
          <a:latin typeface="+mj-lt"/>
          <a:ea typeface="+mn-ea"/>
          <a:cs typeface="+mn-cs"/>
        </a:defRPr>
      </a:lvl1pPr>
      <a:lvl2pPr marL="0" indent="0" algn="l" defTabSz="914400" rtl="0" eaLnBrk="1" latinLnBrk="0" hangingPunct="1">
        <a:spcBef>
          <a:spcPts val="0"/>
        </a:spcBef>
        <a:spcAft>
          <a:spcPts val="1200"/>
        </a:spcAft>
        <a:buSzPct val="90000"/>
        <a:buFont typeface="Wingdings" pitchFamily="2" charset="2"/>
        <a:buNone/>
        <a:defRPr sz="1800" kern="1200">
          <a:solidFill>
            <a:schemeClr val="accent3"/>
          </a:solidFill>
          <a:latin typeface="+mn-lt"/>
          <a:ea typeface="+mn-ea"/>
          <a:cs typeface="+mn-cs"/>
        </a:defRPr>
      </a:lvl2pPr>
      <a:lvl3pPr marL="228600" indent="-165100" algn="l" defTabSz="914400" rtl="0" eaLnBrk="1" latinLnBrk="0" hangingPunct="1">
        <a:spcBef>
          <a:spcPts val="0"/>
        </a:spcBef>
        <a:spcAft>
          <a:spcPts val="1200"/>
        </a:spcAft>
        <a:buSzPct val="90000"/>
        <a:buFont typeface="Wingdings" pitchFamily="2" charset="2"/>
        <a:buChar char=""/>
        <a:defRPr sz="1600" kern="1200">
          <a:solidFill>
            <a:schemeClr val="accent3"/>
          </a:solidFill>
          <a:latin typeface="+mn-lt"/>
          <a:ea typeface="+mn-ea"/>
          <a:cs typeface="+mn-cs"/>
        </a:defRPr>
      </a:lvl3pPr>
      <a:lvl4pPr marL="741363" indent="-173038" algn="l" defTabSz="914400" rtl="0" eaLnBrk="1" latinLnBrk="0" hangingPunct="1">
        <a:spcBef>
          <a:spcPts val="0"/>
        </a:spcBef>
        <a:spcAft>
          <a:spcPts val="1200"/>
        </a:spcAft>
        <a:buSzPct val="90000"/>
        <a:buFont typeface="Wingdings" pitchFamily="2" charset="2"/>
        <a:buChar char=""/>
        <a:defRPr sz="1400" kern="1200">
          <a:solidFill>
            <a:schemeClr val="accent3"/>
          </a:solidFill>
          <a:latin typeface="+mn-lt"/>
          <a:ea typeface="+mn-ea"/>
          <a:cs typeface="+mn-cs"/>
        </a:defRPr>
      </a:lvl4pPr>
      <a:lvl5pPr marL="914400" indent="-173038" algn="l" defTabSz="914400" rtl="0" eaLnBrk="1" latinLnBrk="0" hangingPunct="1">
        <a:spcBef>
          <a:spcPts val="0"/>
        </a:spcBef>
        <a:spcAft>
          <a:spcPts val="1200"/>
        </a:spcAft>
        <a:buSzPct val="90000"/>
        <a:buFont typeface="Wingdings" pitchFamily="2" charset="2"/>
        <a:buChar char=""/>
        <a:defRPr sz="1400" kern="1200">
          <a:solidFill>
            <a:schemeClr val="accent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890287739"/>
      </p:ext>
    </p:extLst>
  </p:cSld>
  <p:clrMap bg1="lt1" tx1="dk1" bg2="lt2" tx2="dk2" accent1="accent1" accent2="accent2" accent3="accent3" accent4="accent4" accent5="accent5" accent6="accent6" hlink="hlink" folHlink="folHlink"/>
  <p:sldLayoutIdLst>
    <p:sldLayoutId id="2147484996" r:id="rId1"/>
    <p:sldLayoutId id="2147484997" r:id="rId2"/>
    <p:sldLayoutId id="2147484998" r:id="rId3"/>
    <p:sldLayoutId id="2147484999" r:id="rId4"/>
    <p:sldLayoutId id="2147485000" r:id="rId5"/>
    <p:sldLayoutId id="2147485001" r:id="rId6"/>
    <p:sldLayoutId id="2147485002" r:id="rId7"/>
    <p:sldLayoutId id="2147485003" r:id="rId8"/>
    <p:sldLayoutId id="2147485004" r:id="rId9"/>
    <p:sldLayoutId id="2147485005" r:id="rId10"/>
    <p:sldLayoutId id="2147485006" r:id="rId11"/>
    <p:sldLayoutId id="2147485007" r:id="rId12"/>
    <p:sldLayoutId id="2147485008" r:id="rId13"/>
    <p:sldLayoutId id="2147485009" r:id="rId14"/>
    <p:sldLayoutId id="2147485010" r:id="rId15"/>
    <p:sldLayoutId id="2147485011" r:id="rId16"/>
    <p:sldLayoutId id="2147485012" r:id="rId17"/>
    <p:sldLayoutId id="2147485013" r:id="rId18"/>
    <p:sldLayoutId id="2147485014" r:id="rId19"/>
    <p:sldLayoutId id="2147485015" r:id="rId20"/>
    <p:sldLayoutId id="2147485016" r:id="rId21"/>
    <p:sldLayoutId id="2147485017" r:id="rId22"/>
    <p:sldLayoutId id="2147485018" r:id="rId23"/>
    <p:sldLayoutId id="2147485019" r:id="rId24"/>
    <p:sldLayoutId id="2147485020" r:id="rId25"/>
    <p:sldLayoutId id="2147485021" r:id="rId26"/>
    <p:sldLayoutId id="2147485022" r:id="rId27"/>
    <p:sldLayoutId id="2147485023" r:id="rId28"/>
    <p:sldLayoutId id="2147485024" r:id="rId29"/>
    <p:sldLayoutId id="2147485025" r:id="rId30"/>
    <p:sldLayoutId id="2147485026" r:id="rId31"/>
    <p:sldLayoutId id="2147485027" r:id="rId32"/>
    <p:sldLayoutId id="2147485028"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77308167"/>
      </p:ext>
    </p:extLst>
  </p:cSld>
  <p:clrMap bg1="lt1" tx1="dk1" bg2="lt2" tx2="dk2" accent1="accent1" accent2="accent2" accent3="accent3" accent4="accent4" accent5="accent5" accent6="accent6" hlink="hlink" folHlink="folHlink"/>
  <p:sldLayoutIdLst>
    <p:sldLayoutId id="2147485032" r:id="rId1"/>
    <p:sldLayoutId id="2147485033" r:id="rId2"/>
    <p:sldLayoutId id="2147485034" r:id="rId3"/>
    <p:sldLayoutId id="2147485035" r:id="rId4"/>
    <p:sldLayoutId id="2147485036" r:id="rId5"/>
    <p:sldLayoutId id="2147485037" r:id="rId6"/>
    <p:sldLayoutId id="2147485038" r:id="rId7"/>
    <p:sldLayoutId id="2147485039" r:id="rId8"/>
    <p:sldLayoutId id="2147485040" r:id="rId9"/>
    <p:sldLayoutId id="2147485041" r:id="rId10"/>
    <p:sldLayoutId id="2147485042" r:id="rId11"/>
    <p:sldLayoutId id="2147485043" r:id="rId12"/>
    <p:sldLayoutId id="2147485044" r:id="rId13"/>
    <p:sldLayoutId id="2147485045" r:id="rId14"/>
    <p:sldLayoutId id="2147485046" r:id="rId15"/>
    <p:sldLayoutId id="2147485047" r:id="rId16"/>
    <p:sldLayoutId id="2147485048" r:id="rId17"/>
    <p:sldLayoutId id="2147485049" r:id="rId18"/>
    <p:sldLayoutId id="2147485050" r:id="rId19"/>
    <p:sldLayoutId id="2147485051" r:id="rId20"/>
    <p:sldLayoutId id="2147485052" r:id="rId21"/>
    <p:sldLayoutId id="2147485053" r:id="rId22"/>
    <p:sldLayoutId id="2147485054" r:id="rId23"/>
    <p:sldLayoutId id="2147485055" r:id="rId24"/>
    <p:sldLayoutId id="2147485056" r:id="rId25"/>
    <p:sldLayoutId id="2147485057" r:id="rId26"/>
    <p:sldLayoutId id="2147485058" r:id="rId27"/>
    <p:sldLayoutId id="2147485059" r:id="rId28"/>
    <p:sldLayoutId id="2147485060" r:id="rId29"/>
    <p:sldLayoutId id="2147485061" r:id="rId30"/>
    <p:sldLayoutId id="2147485062" r:id="rId31"/>
    <p:sldLayoutId id="2147485063" r:id="rId32"/>
    <p:sldLayoutId id="2147485064" r:id="rId33"/>
    <p:sldLayoutId id="2147485065"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8695310"/>
      </p:ext>
    </p:extLst>
  </p:cSld>
  <p:clrMap bg1="dk1" tx1="lt1" bg2="dk2" tx2="lt2" accent1="accent1" accent2="accent2" accent3="accent3" accent4="accent4" accent5="accent5" accent6="accent6" hlink="hlink" folHlink="folHlink"/>
  <p:sldLayoutIdLst>
    <p:sldLayoutId id="2147485166" r:id="rId1"/>
    <p:sldLayoutId id="2147485167" r:id="rId2"/>
    <p:sldLayoutId id="2147485168" r:id="rId3"/>
    <p:sldLayoutId id="2147485169" r:id="rId4"/>
    <p:sldLayoutId id="2147485170" r:id="rId5"/>
    <p:sldLayoutId id="2147485171" r:id="rId6"/>
    <p:sldLayoutId id="2147485172" r:id="rId7"/>
    <p:sldLayoutId id="2147485173" r:id="rId8"/>
    <p:sldLayoutId id="2147485174" r:id="rId9"/>
    <p:sldLayoutId id="2147485175" r:id="rId10"/>
    <p:sldLayoutId id="2147485176" r:id="rId11"/>
    <p:sldLayoutId id="2147485177" r:id="rId12"/>
    <p:sldLayoutId id="2147485178" r:id="rId13"/>
    <p:sldLayoutId id="2147485179" r:id="rId14"/>
    <p:sldLayoutId id="2147485180" r:id="rId15"/>
    <p:sldLayoutId id="2147485181" r:id="rId16"/>
    <p:sldLayoutId id="2147485182" r:id="rId17"/>
    <p:sldLayoutId id="2147485183" r:id="rId18"/>
    <p:sldLayoutId id="2147485184" r:id="rId19"/>
    <p:sldLayoutId id="2147485185" r:id="rId20"/>
    <p:sldLayoutId id="2147485186" r:id="rId21"/>
    <p:sldLayoutId id="2147485187" r:id="rId22"/>
    <p:sldLayoutId id="2147485188" r:id="rId23"/>
    <p:sldLayoutId id="2147486092" r:id="rId24"/>
    <p:sldLayoutId id="2147485190" r:id="rId25"/>
  </p:sldLayoutIdLst>
  <p:transition spd="slow">
    <p:pull/>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24622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0426700" cy="72635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3242A17A-BB0D-7049-88C1-1B43528CB272}"/>
              </a:ext>
            </a:extLst>
          </p:cNvPr>
          <p:cNvGrpSpPr/>
          <p:nvPr userDrawn="1"/>
        </p:nvGrpSpPr>
        <p:grpSpPr>
          <a:xfrm rot="5400000">
            <a:off x="9675445" y="2629856"/>
            <a:ext cx="6858007" cy="1598295"/>
            <a:chOff x="1827920" y="3408480"/>
            <a:chExt cx="6858007" cy="1598295"/>
          </a:xfrm>
        </p:grpSpPr>
        <p:sp>
          <p:nvSpPr>
            <p:cNvPr id="50" name="object 54">
              <a:extLst>
                <a:ext uri="{FF2B5EF4-FFF2-40B4-BE49-F238E27FC236}">
                  <a16:creationId xmlns:a16="http://schemas.microsoft.com/office/drawing/2014/main" id="{FE67D43B-9F3B-2340-B96B-E0ABB6AE03BF}"/>
                </a:ext>
              </a:extLst>
            </p:cNvPr>
            <p:cNvSpPr/>
            <p:nvPr/>
          </p:nvSpPr>
          <p:spPr>
            <a:xfrm>
              <a:off x="2558628" y="3646038"/>
              <a:ext cx="1022311" cy="438134"/>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Orange</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r>
                <a:rPr lang="en-US" sz="700">
                  <a:solidFill>
                    <a:srgbClr val="FFFFFF"/>
                  </a:solidFill>
                  <a:latin typeface="Segoe UI" panose="020B0502040204020203" pitchFamily="34" charset="0"/>
                  <a:cs typeface="Segoe UI" panose="020B0502040204020203" pitchFamily="34" charset="0"/>
                </a:rPr>
                <a:t>R216 G59 B1</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1" name="object 56">
              <a:extLst>
                <a:ext uri="{FF2B5EF4-FFF2-40B4-BE49-F238E27FC236}">
                  <a16:creationId xmlns:a16="http://schemas.microsoft.com/office/drawing/2014/main" id="{75EF2544-D673-6248-8A2A-5BAA81453965}"/>
                </a:ext>
              </a:extLst>
            </p:cNvPr>
            <p:cNvSpPr/>
            <p:nvPr/>
          </p:nvSpPr>
          <p:spPr>
            <a:xfrm>
              <a:off x="2558628" y="4072611"/>
              <a:ext cx="1022311" cy="438134"/>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914400"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Dark Orange</a:t>
              </a:r>
            </a:p>
            <a:p>
              <a:pPr lvl="0">
                <a:defRPr/>
              </a:pPr>
              <a:r>
                <a:rPr lang="en-US" sz="700">
                  <a:solidFill>
                    <a:srgbClr val="FFFFFF"/>
                  </a:solidFill>
                  <a:latin typeface="Segoe UI" panose="020B0502040204020203" pitchFamily="34" charset="0"/>
                  <a:cs typeface="Segoe UI" panose="020B0502040204020203" pitchFamily="34" charset="0"/>
                </a:rPr>
                <a:t>R107 G41 B41</a:t>
              </a:r>
            </a:p>
            <a:p>
              <a:pPr marL="0" marR="0" lvl="0" indent="0" algn="l" defTabSz="914400" rtl="0" eaLnBrk="1" fontAlgn="auto" latinLnBrk="0" hangingPunct="1">
                <a:buClrTx/>
                <a:buSzTx/>
                <a:buFontTx/>
                <a:buNone/>
                <a:tabLst/>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2" name="object 94">
              <a:extLst>
                <a:ext uri="{FF2B5EF4-FFF2-40B4-BE49-F238E27FC236}">
                  <a16:creationId xmlns:a16="http://schemas.microsoft.com/office/drawing/2014/main" id="{0103856E-2EBA-784C-8019-E907A111B770}"/>
                </a:ext>
              </a:extLst>
            </p:cNvPr>
            <p:cNvSpPr/>
            <p:nvPr/>
          </p:nvSpPr>
          <p:spPr>
            <a:xfrm>
              <a:off x="7663608" y="3646038"/>
              <a:ext cx="1022311" cy="438134"/>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Purple</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r>
                <a:rPr lang="en-US" sz="700">
                  <a:solidFill>
                    <a:srgbClr val="FFFFFF"/>
                  </a:solidFill>
                  <a:latin typeface="Segoe UI" panose="020B0502040204020203" pitchFamily="34" charset="0"/>
                  <a:cs typeface="Segoe UI" panose="020B0502040204020203" pitchFamily="34" charset="0"/>
                </a:rPr>
                <a:t>R134 G97 B197</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p:txBody>
        </p:sp>
        <p:sp>
          <p:nvSpPr>
            <p:cNvPr id="53" name="object 96">
              <a:extLst>
                <a:ext uri="{FF2B5EF4-FFF2-40B4-BE49-F238E27FC236}">
                  <a16:creationId xmlns:a16="http://schemas.microsoft.com/office/drawing/2014/main" id="{341F341C-4FFE-144A-A0E1-CE23CFA7000F}"/>
                </a:ext>
              </a:extLst>
            </p:cNvPr>
            <p:cNvSpPr/>
            <p:nvPr/>
          </p:nvSpPr>
          <p:spPr>
            <a:xfrm>
              <a:off x="7663608" y="4072611"/>
              <a:ext cx="1022311" cy="438134"/>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914400"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Dark Purple</a:t>
              </a:r>
            </a:p>
            <a:p>
              <a:pPr lvl="0">
                <a:defRPr/>
              </a:pPr>
              <a:r>
                <a:rPr lang="en-US" sz="700">
                  <a:solidFill>
                    <a:srgbClr val="FFFFFF"/>
                  </a:solidFill>
                  <a:latin typeface="Segoe UI" panose="020B0502040204020203" pitchFamily="34" charset="0"/>
                  <a:cs typeface="Segoe UI" panose="020B0502040204020203" pitchFamily="34" charset="0"/>
                </a:rPr>
                <a:t>R59 G46 B88</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4" name="object 54">
              <a:extLst>
                <a:ext uri="{FF2B5EF4-FFF2-40B4-BE49-F238E27FC236}">
                  <a16:creationId xmlns:a16="http://schemas.microsoft.com/office/drawing/2014/main" id="{9BD972B9-B621-044C-9E12-EE43F40C0ECD}"/>
                </a:ext>
              </a:extLst>
            </p:cNvPr>
            <p:cNvSpPr/>
            <p:nvPr/>
          </p:nvSpPr>
          <p:spPr>
            <a:xfrm>
              <a:off x="3580939" y="3646038"/>
              <a:ext cx="1022311" cy="438134"/>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buClrTx/>
                <a:buSzTx/>
                <a:buFontTx/>
                <a:buNone/>
                <a:tabLst/>
                <a:defRPr/>
              </a:pPr>
              <a:r>
                <a:rPr kumimoji="0" lang="en-US" sz="700" b="1" i="0" u="none" strike="noStrike" kern="1200" cap="none" spc="0" normalizeH="0" baseline="0" noProof="0">
                  <a:ln>
                    <a:noFill/>
                  </a:ln>
                  <a:solidFill>
                    <a:prstClr val="black"/>
                  </a:solidFill>
                  <a:effectLst/>
                  <a:uLnTx/>
                  <a:uFillTx/>
                  <a:latin typeface="Segoe UI" charset="0"/>
                  <a:ea typeface="Segoe UI" charset="0"/>
                  <a:cs typeface="Segoe UI" charset="0"/>
                </a:rPr>
                <a:t>Yellow</a:t>
              </a: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lvl="0">
                <a:defRPr/>
              </a:pPr>
              <a:r>
                <a:rPr lang="en-US" sz="700">
                  <a:solidFill>
                    <a:prstClr val="black"/>
                  </a:solidFill>
                  <a:latin typeface="Segoe UI" panose="020B0502040204020203" pitchFamily="34" charset="0"/>
                  <a:cs typeface="Segoe UI" panose="020B0502040204020203" pitchFamily="34" charset="0"/>
                </a:rPr>
                <a:t>R255 G185 B0</a:t>
              </a: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lvl="0">
                <a:defRPr/>
              </a:pPr>
              <a:endParaRPr lang="en-US" sz="700">
                <a:latin typeface="Segoe UI" panose="020B0502040204020203" pitchFamily="34" charset="0"/>
                <a:cs typeface="Segoe UI" panose="020B0502040204020203" pitchFamily="34" charset="0"/>
              </a:endParaRPr>
            </a:p>
            <a:p>
              <a:pPr marL="0" marR="0" lvl="0" indent="0" algn="l" defTabSz="914400"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5" name="object 56">
              <a:extLst>
                <a:ext uri="{FF2B5EF4-FFF2-40B4-BE49-F238E27FC236}">
                  <a16:creationId xmlns:a16="http://schemas.microsoft.com/office/drawing/2014/main" id="{714D9127-5C77-3046-A038-6DB9D9EDA915}"/>
                </a:ext>
              </a:extLst>
            </p:cNvPr>
            <p:cNvSpPr/>
            <p:nvPr/>
          </p:nvSpPr>
          <p:spPr>
            <a:xfrm>
              <a:off x="3580939" y="4072611"/>
              <a:ext cx="1022311" cy="438134"/>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914400" rtl="0" eaLnBrk="1" fontAlgn="auto" latinLnBrk="0" hangingPunct="1">
                <a:buClrTx/>
                <a:buSzTx/>
                <a:buFontTx/>
                <a:buNone/>
                <a:tabLst/>
                <a:defRPr/>
              </a:pPr>
              <a:r>
                <a:rPr kumimoji="0" lang="en-US" sz="700" b="1" i="0" u="none" strike="noStrike" kern="1200" cap="none" spc="0" normalizeH="0" baseline="0" noProof="0">
                  <a:ln>
                    <a:noFill/>
                  </a:ln>
                  <a:solidFill>
                    <a:prstClr val="white"/>
                  </a:solidFill>
                  <a:effectLst/>
                  <a:uLnTx/>
                  <a:uFillTx/>
                  <a:latin typeface="Segoe UI" charset="0"/>
                  <a:ea typeface="Segoe UI" charset="0"/>
                  <a:cs typeface="Segoe UI" charset="0"/>
                </a:rPr>
                <a:t>Dark Yellow</a:t>
              </a:r>
            </a:p>
            <a:p>
              <a:pPr lvl="0">
                <a:defRPr/>
              </a:pPr>
              <a:r>
                <a:rPr lang="en-US" sz="700">
                  <a:solidFill>
                    <a:prstClr val="white"/>
                  </a:solidFill>
                  <a:latin typeface="Segoe UI" panose="020B0502040204020203" pitchFamily="34" charset="0"/>
                  <a:cs typeface="Segoe UI" panose="020B0502040204020203" pitchFamily="34" charset="0"/>
                </a:rPr>
                <a:t>R106 G75 B22</a:t>
              </a:r>
              <a:endParaRPr kumimoji="0" lang="en-US"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buClrTx/>
                <a:buSzTx/>
                <a:buFontTx/>
                <a:buNone/>
                <a:tabLst/>
                <a:defRPr/>
              </a:pPr>
              <a:endParaRPr kumimoji="0" lang="en-US"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6" name="object 34">
              <a:extLst>
                <a:ext uri="{FF2B5EF4-FFF2-40B4-BE49-F238E27FC236}">
                  <a16:creationId xmlns:a16="http://schemas.microsoft.com/office/drawing/2014/main" id="{54C33852-C79C-DC45-9C46-AD6FC0EF0133}"/>
                </a:ext>
              </a:extLst>
            </p:cNvPr>
            <p:cNvSpPr/>
            <p:nvPr/>
          </p:nvSpPr>
          <p:spPr>
            <a:xfrm>
              <a:off x="4603473" y="3646038"/>
              <a:ext cx="1022311" cy="438134"/>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Green</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r>
                <a:rPr lang="en-US" sz="700">
                  <a:solidFill>
                    <a:srgbClr val="FFFFFF"/>
                  </a:solidFill>
                  <a:latin typeface="Segoe UI" panose="020B0502040204020203" pitchFamily="34" charset="0"/>
                  <a:cs typeface="Segoe UI" panose="020B0502040204020203" pitchFamily="34" charset="0"/>
                </a:rPr>
                <a:t>R16 G124 B16</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object 36">
              <a:extLst>
                <a:ext uri="{FF2B5EF4-FFF2-40B4-BE49-F238E27FC236}">
                  <a16:creationId xmlns:a16="http://schemas.microsoft.com/office/drawing/2014/main" id="{B4FB2572-1465-8848-A949-A10C2E116543}"/>
                </a:ext>
              </a:extLst>
            </p:cNvPr>
            <p:cNvSpPr/>
            <p:nvPr/>
          </p:nvSpPr>
          <p:spPr>
            <a:xfrm>
              <a:off x="4603473" y="4072611"/>
              <a:ext cx="1022311" cy="438134"/>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914400"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Dark Green</a:t>
              </a:r>
            </a:p>
            <a:p>
              <a:pPr marL="0" marR="0" lvl="0" indent="0" algn="l" defTabSz="914400" rtl="0" eaLnBrk="1" fontAlgn="auto" latinLnBrk="0" hangingPunct="1">
                <a:buClrTx/>
                <a:buSzTx/>
                <a:buFontTx/>
                <a:buNone/>
                <a:tabLst/>
                <a:defRPr/>
              </a:pP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R5 G75 B22</a:t>
              </a: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8" name="object 74">
              <a:extLst>
                <a:ext uri="{FF2B5EF4-FFF2-40B4-BE49-F238E27FC236}">
                  <a16:creationId xmlns:a16="http://schemas.microsoft.com/office/drawing/2014/main" id="{BDAEE91D-F5BD-514B-8E03-798814E515B1}"/>
                </a:ext>
              </a:extLst>
            </p:cNvPr>
            <p:cNvSpPr/>
            <p:nvPr/>
          </p:nvSpPr>
          <p:spPr>
            <a:xfrm>
              <a:off x="6644696" y="3646038"/>
              <a:ext cx="1022311" cy="438134"/>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Blue</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r>
                <a:rPr lang="en-US" sz="700">
                  <a:solidFill>
                    <a:srgbClr val="FFFFFF"/>
                  </a:solidFill>
                  <a:latin typeface="Segoe UI" panose="020B0502040204020203" pitchFamily="34" charset="0"/>
                  <a:cs typeface="Segoe UI" panose="020B0502040204020203" pitchFamily="34" charset="0"/>
                </a:rPr>
                <a:t>R0 G120 B212</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9" name="object 76">
              <a:extLst>
                <a:ext uri="{FF2B5EF4-FFF2-40B4-BE49-F238E27FC236}">
                  <a16:creationId xmlns:a16="http://schemas.microsoft.com/office/drawing/2014/main" id="{743BAD2B-269F-C649-9D4C-DCB1AA3F704A}"/>
                </a:ext>
              </a:extLst>
            </p:cNvPr>
            <p:cNvSpPr/>
            <p:nvPr/>
          </p:nvSpPr>
          <p:spPr>
            <a:xfrm>
              <a:off x="6644696" y="4072611"/>
              <a:ext cx="1022311" cy="438134"/>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914400"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Dark Blue</a:t>
              </a:r>
            </a:p>
            <a:p>
              <a:pPr lvl="0">
                <a:defRPr/>
              </a:pPr>
              <a:r>
                <a:rPr lang="en-US" sz="700">
                  <a:solidFill>
                    <a:srgbClr val="FFFFFF"/>
                  </a:solidFill>
                  <a:latin typeface="Segoe UI" panose="020B0502040204020203" pitchFamily="34" charset="0"/>
                  <a:cs typeface="Segoe UI" panose="020B0502040204020203" pitchFamily="34" charset="0"/>
                </a:rPr>
                <a:t>R36 G58 B94</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0" name="object 74">
              <a:extLst>
                <a:ext uri="{FF2B5EF4-FFF2-40B4-BE49-F238E27FC236}">
                  <a16:creationId xmlns:a16="http://schemas.microsoft.com/office/drawing/2014/main" id="{0BFD0D5C-08FC-254F-9D69-D5BA85A589E1}"/>
                </a:ext>
              </a:extLst>
            </p:cNvPr>
            <p:cNvSpPr/>
            <p:nvPr/>
          </p:nvSpPr>
          <p:spPr>
            <a:xfrm>
              <a:off x="5622385" y="3646038"/>
              <a:ext cx="1022311" cy="438134"/>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Teal</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r>
                <a:rPr lang="en-US" sz="700">
                  <a:solidFill>
                    <a:srgbClr val="FFFFFF"/>
                  </a:solidFill>
                  <a:latin typeface="Segoe UI" panose="020B0502040204020203" pitchFamily="34" charset="0"/>
                  <a:cs typeface="Segoe UI" panose="020B0502040204020203" pitchFamily="34" charset="0"/>
                </a:rPr>
                <a:t>R0 G133 B117</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1" name="object 76">
              <a:extLst>
                <a:ext uri="{FF2B5EF4-FFF2-40B4-BE49-F238E27FC236}">
                  <a16:creationId xmlns:a16="http://schemas.microsoft.com/office/drawing/2014/main" id="{368E3A08-E25D-8945-B580-03ACE0E4C22F}"/>
                </a:ext>
              </a:extLst>
            </p:cNvPr>
            <p:cNvSpPr/>
            <p:nvPr/>
          </p:nvSpPr>
          <p:spPr>
            <a:xfrm>
              <a:off x="5622385" y="4072611"/>
              <a:ext cx="1022311" cy="438134"/>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914400"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Dark Teal</a:t>
              </a:r>
            </a:p>
            <a:p>
              <a:pPr lvl="0">
                <a:defRPr/>
              </a:pPr>
              <a:r>
                <a:rPr lang="en-US" sz="700">
                  <a:solidFill>
                    <a:srgbClr val="FFFFFF"/>
                  </a:solidFill>
                  <a:latin typeface="Segoe UI" panose="020B0502040204020203" pitchFamily="34" charset="0"/>
                  <a:cs typeface="Segoe UI" panose="020B0502040204020203" pitchFamily="34" charset="0"/>
                </a:rPr>
                <a:t>R39 G75 B71</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2" name="object 25">
              <a:extLst>
                <a:ext uri="{FF2B5EF4-FFF2-40B4-BE49-F238E27FC236}">
                  <a16:creationId xmlns:a16="http://schemas.microsoft.com/office/drawing/2014/main" id="{EC63E51E-0DFC-BC4E-84A1-A56C9D89FEBD}"/>
                </a:ext>
              </a:extLst>
            </p:cNvPr>
            <p:cNvSpPr txBox="1"/>
            <p:nvPr/>
          </p:nvSpPr>
          <p:spPr>
            <a:xfrm rot="16200000">
              <a:off x="1211329" y="4025071"/>
              <a:ext cx="1598294" cy="365111"/>
            </a:xfrm>
            <a:prstGeom prst="rect">
              <a:avLst/>
            </a:prstGeom>
            <a:solidFill>
              <a:srgbClr val="000000"/>
            </a:solidFill>
          </p:spPr>
          <p:txBody>
            <a:bodyPr vert="horz" wrap="none" lIns="0" tIns="27432" rIns="45720" bIns="27432" rtlCol="0">
              <a:noAutofit/>
            </a:bodyPr>
            <a:lstStyle/>
            <a:p>
              <a:pPr marL="88896" marR="0" lvl="0" indent="0" algn="l" defTabSz="761970" rtl="0" eaLnBrk="1" fontAlgn="auto" latinLnBrk="0" hangingPunct="1">
                <a:lnSpc>
                  <a:spcPct val="110000"/>
                </a:lnSpc>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Rich Black</a:t>
              </a:r>
              <a:endParaRPr kumimoji="0" lang="mr-IN"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88896" marR="0" lvl="0" indent="0" algn="l" defTabSz="761970" rtl="0" eaLnBrk="1" fontAlgn="auto" latinLnBrk="0" hangingPunct="1">
                <a:lnSpc>
                  <a:spcPct val="110000"/>
                </a:lnSpc>
                <a:buClrTx/>
                <a:buSzTx/>
                <a:buFontTx/>
                <a:buNone/>
                <a:tabLst/>
                <a:defRPr/>
              </a:pP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88896" marR="0" lvl="0" indent="0" algn="l" defTabSz="761970" rtl="0" eaLnBrk="1" fontAlgn="auto" latinLnBrk="0" hangingPunct="1">
                <a:lnSpc>
                  <a:spcPct val="110000"/>
                </a:lnSpc>
                <a:buClrTx/>
                <a:buSzTx/>
                <a:buFontTx/>
                <a:buNone/>
                <a:tabLst/>
                <a:defRPr/>
              </a:pPr>
              <a:endParaRPr lang="en-US" sz="700">
                <a:solidFill>
                  <a:srgbClr val="FFFFFF"/>
                </a:solidFill>
                <a:latin typeface="Segoe UI" panose="020B0502040204020203" pitchFamily="34" charset="0"/>
                <a:cs typeface="Segoe UI" panose="020B0502040204020203" pitchFamily="34" charset="0"/>
              </a:endParaRPr>
            </a:p>
            <a:p>
              <a:pPr marL="88896" marR="0" lvl="0" indent="0" algn="l" defTabSz="761970" rtl="0" eaLnBrk="1" fontAlgn="auto" latinLnBrk="0" hangingPunct="1">
                <a:lnSpc>
                  <a:spcPct val="110000"/>
                </a:lnSpc>
                <a:buClrTx/>
                <a:buSzTx/>
                <a:buFontTx/>
                <a:buNone/>
                <a:tabLst/>
                <a:defRPr/>
              </a:pPr>
              <a:br>
                <a:rPr kumimoji="0" lang="en-US" sz="700" b="0" i="0" u="none" strike="noStrike" kern="1200" cap="none" spc="0" normalizeH="0" baseline="0" noProof="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700" b="0" i="0" u="none" strike="noStrike" kern="1200" cap="none" spc="0" normalizeH="0" baseline="0" noProof="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sp>
          <p:nvSpPr>
            <p:cNvPr id="63" name="object 16">
              <a:extLst>
                <a:ext uri="{FF2B5EF4-FFF2-40B4-BE49-F238E27FC236}">
                  <a16:creationId xmlns:a16="http://schemas.microsoft.com/office/drawing/2014/main" id="{430ED9F3-ED2B-0B4F-AE16-19C99580C82E}"/>
                </a:ext>
              </a:extLst>
            </p:cNvPr>
            <p:cNvSpPr txBox="1"/>
            <p:nvPr/>
          </p:nvSpPr>
          <p:spPr>
            <a:xfrm rot="16200000">
              <a:off x="1576683" y="4025072"/>
              <a:ext cx="1598295" cy="365111"/>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88896" marR="0" lvl="0" indent="0" algn="l" defTabSz="761970" rtl="0" eaLnBrk="1" fontAlgn="auto" latinLnBrk="0" hangingPunct="1">
                <a:buClrTx/>
                <a:buSzTx/>
                <a:buFontTx/>
                <a:buNone/>
                <a:tabLst/>
                <a:defRPr/>
              </a:pPr>
              <a:r>
                <a:rPr kumimoji="0" lang="cs-CZ" sz="700" b="1" i="0" u="none" strike="noStrike" kern="1200" cap="none" spc="0" normalizeH="0" baseline="0" noProof="0">
                  <a:ln>
                    <a:noFill/>
                  </a:ln>
                  <a:solidFill>
                    <a:srgbClr val="000000"/>
                  </a:solidFill>
                  <a:effectLst/>
                  <a:uLnTx/>
                  <a:uFillTx/>
                  <a:latin typeface="Segoe UI" charset="0"/>
                  <a:ea typeface="Segoe UI" charset="0"/>
                  <a:cs typeface="Segoe UI" charset="0"/>
                </a:rPr>
                <a:t>White</a:t>
              </a:r>
              <a:endPar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96" marR="0" lvl="0" indent="0" algn="l" defTabSz="761970" rtl="0" eaLnBrk="1" fontAlgn="auto" latinLnBrk="0" hangingPunct="1">
                <a:buClrTx/>
                <a:buSzTx/>
                <a:buFontTx/>
                <a:buNone/>
                <a:tabLst/>
                <a:defRPr/>
              </a:pPr>
              <a:r>
                <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96" marR="0" lvl="0" indent="0" algn="l" defTabSz="761970" rtl="0" eaLnBrk="1" fontAlgn="auto" latinLnBrk="0" hangingPunct="1">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96" marR="0" lvl="0" indent="0" algn="l" defTabSz="761970" rtl="0" eaLnBrk="1" fontAlgn="auto" latinLnBrk="0" hangingPunct="1">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64" name="object 22">
              <a:extLst>
                <a:ext uri="{FF2B5EF4-FFF2-40B4-BE49-F238E27FC236}">
                  <a16:creationId xmlns:a16="http://schemas.microsoft.com/office/drawing/2014/main" id="{BC72A212-5A68-1948-88BC-9248F79D47B0}"/>
                </a:ext>
              </a:extLst>
            </p:cNvPr>
            <p:cNvSpPr txBox="1"/>
            <p:nvPr/>
          </p:nvSpPr>
          <p:spPr>
            <a:xfrm>
              <a:off x="3580939" y="4568641"/>
              <a:ext cx="1022311" cy="438134"/>
            </a:xfrm>
            <a:prstGeom prst="rect">
              <a:avLst/>
            </a:prstGeom>
            <a:solidFill>
              <a:srgbClr val="505050"/>
            </a:solidFill>
          </p:spPr>
          <p:txBody>
            <a:bodyPr vert="horz" wrap="none" lIns="0" tIns="27432" rIns="45720" bIns="27432" rtlCol="0">
              <a:normAutofit/>
            </a:bodyPr>
            <a:lstStyle/>
            <a:p>
              <a:pPr marL="88896" marR="0" lvl="0" indent="0" algn="l" defTabSz="761970" rtl="0" eaLnBrk="1" fontAlgn="auto" latinLnBrk="0" hangingPunct="1">
                <a:buClrTx/>
                <a:buSzTx/>
                <a:buFontTx/>
                <a:buNone/>
                <a:tabLst/>
                <a:defRPr/>
              </a:pPr>
              <a:r>
                <a:rPr kumimoji="0" lang="mr-IN" sz="700" b="1" i="0" u="none" strike="noStrike" kern="1200" cap="none" spc="0" normalizeH="0" baseline="0" noProof="0">
                  <a:ln>
                    <a:noFill/>
                  </a:ln>
                  <a:solidFill>
                    <a:srgbClr val="FFFFFF"/>
                  </a:solidFill>
                  <a:effectLst/>
                  <a:uLnTx/>
                  <a:uFillTx/>
                  <a:latin typeface="Segoe UI" charset="0"/>
                  <a:ea typeface="Segoe UI" charset="0"/>
                  <a:cs typeface="Segoe UI" charset="0"/>
                </a:rPr>
                <a:t>Dark </a:t>
              </a: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G</a:t>
              </a:r>
              <a:r>
                <a:rPr kumimoji="0" lang="mr-IN" sz="700" b="1" i="0" u="none" strike="noStrike" kern="1200" cap="none" spc="0" normalizeH="0" baseline="0" noProof="0" err="1">
                  <a:ln>
                    <a:noFill/>
                  </a:ln>
                  <a:solidFill>
                    <a:srgbClr val="FFFFFF"/>
                  </a:solidFill>
                  <a:effectLst/>
                  <a:uLnTx/>
                  <a:uFillTx/>
                  <a:latin typeface="Segoe UI" charset="0"/>
                  <a:ea typeface="Segoe UI" charset="0"/>
                  <a:cs typeface="Segoe UI" charset="0"/>
                </a:rPr>
                <a:t>ray</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88896" lvl="0" defTabSz="761970">
                <a:defRPr/>
              </a:pP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endParaRPr lang="en-US" sz="700">
                <a:solidFill>
                  <a:srgbClr val="FFFFFF"/>
                </a:solidFill>
                <a:latin typeface="Segoe UI" panose="020B0502040204020203" pitchFamily="34" charset="0"/>
                <a:cs typeface="Segoe UI" panose="020B0502040204020203" pitchFamily="34" charset="0"/>
              </a:endParaRPr>
            </a:p>
          </p:txBody>
        </p:sp>
        <p:sp>
          <p:nvSpPr>
            <p:cNvPr id="65" name="object 19">
              <a:extLst>
                <a:ext uri="{FF2B5EF4-FFF2-40B4-BE49-F238E27FC236}">
                  <a16:creationId xmlns:a16="http://schemas.microsoft.com/office/drawing/2014/main" id="{A582D4F2-7E44-674F-B78B-9ACCC08F5A25}"/>
                </a:ext>
              </a:extLst>
            </p:cNvPr>
            <p:cNvSpPr txBox="1"/>
            <p:nvPr/>
          </p:nvSpPr>
          <p:spPr>
            <a:xfrm>
              <a:off x="4603474" y="4568641"/>
              <a:ext cx="1022311" cy="438134"/>
            </a:xfrm>
            <a:prstGeom prst="rect">
              <a:avLst/>
            </a:prstGeom>
            <a:solidFill>
              <a:srgbClr val="737373"/>
            </a:solidFill>
          </p:spPr>
          <p:txBody>
            <a:bodyPr vert="horz" wrap="none" lIns="0" tIns="27432" rIns="45720" bIns="27432" rtlCol="0">
              <a:normAutofit/>
            </a:bodyPr>
            <a:lstStyle/>
            <a:p>
              <a:pPr marL="88896" marR="0" lvl="0" indent="0" algn="l" defTabSz="761970"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Mid G</a:t>
              </a:r>
              <a:r>
                <a:rPr kumimoji="0" lang="mr-IN" sz="700" b="1" i="0" u="none" strike="noStrike" kern="1200" cap="none" spc="0" normalizeH="0" baseline="0" noProof="0" err="1">
                  <a:ln>
                    <a:noFill/>
                  </a:ln>
                  <a:solidFill>
                    <a:srgbClr val="FFFFFF"/>
                  </a:solidFill>
                  <a:effectLst/>
                  <a:uLnTx/>
                  <a:uFillTx/>
                  <a:latin typeface="Segoe UI" charset="0"/>
                  <a:ea typeface="Segoe UI" charset="0"/>
                  <a:cs typeface="Segoe UI" charset="0"/>
                </a:rPr>
                <a:t>ray</a:t>
              </a:r>
              <a:r>
                <a:rPr kumimoji="0" lang="mr-IN" sz="700" b="1" i="0" u="none" strike="noStrike" kern="1200" cap="none" spc="0" normalizeH="0" baseline="0" noProof="0">
                  <a:ln>
                    <a:noFill/>
                  </a:ln>
                  <a:solidFill>
                    <a:srgbClr val="FFFFFF"/>
                  </a:solidFill>
                  <a:effectLst/>
                  <a:uLnTx/>
                  <a:uFillTx/>
                  <a:latin typeface="Segoe UI" charset="0"/>
                  <a:ea typeface="Segoe UI" charset="0"/>
                  <a:cs typeface="Segoe UI" charset="0"/>
                </a:rPr>
                <a:t> </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88896" marR="0" lvl="0" indent="0" algn="l" defTabSz="761970" rtl="0" eaLnBrk="1" fontAlgn="auto" latinLnBrk="0" hangingPunct="1">
                <a:buClrTx/>
                <a:buSzTx/>
                <a:buFontTx/>
                <a:buNone/>
                <a:tabLst/>
                <a:defRPr/>
              </a:pP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endParaRPr lang="en-US" sz="700">
                <a:solidFill>
                  <a:srgbClr val="FFFFFF"/>
                </a:solidFill>
                <a:latin typeface="Segoe UI" panose="020B0502040204020203" pitchFamily="34" charset="0"/>
                <a:cs typeface="Segoe UI" panose="020B0502040204020203" pitchFamily="34" charset="0"/>
              </a:endParaRPr>
            </a:p>
          </p:txBody>
        </p:sp>
        <p:sp>
          <p:nvSpPr>
            <p:cNvPr id="66" name="object 15">
              <a:extLst>
                <a:ext uri="{FF2B5EF4-FFF2-40B4-BE49-F238E27FC236}">
                  <a16:creationId xmlns:a16="http://schemas.microsoft.com/office/drawing/2014/main" id="{4EA2EF58-F24B-2B46-9B33-3432C8D73710}"/>
                </a:ext>
              </a:extLst>
            </p:cNvPr>
            <p:cNvSpPr txBox="1"/>
            <p:nvPr/>
          </p:nvSpPr>
          <p:spPr>
            <a:xfrm>
              <a:off x="6644696" y="4568641"/>
              <a:ext cx="1022311" cy="438134"/>
            </a:xfrm>
            <a:prstGeom prst="rect">
              <a:avLst/>
            </a:prstGeom>
            <a:solidFill>
              <a:srgbClr val="E6E6E6"/>
            </a:solidFill>
            <a:ln w="3175">
              <a:noFill/>
            </a:ln>
          </p:spPr>
          <p:txBody>
            <a:bodyPr vert="horz" wrap="none" lIns="0" tIns="27432" rIns="45720" bIns="27432" rtlCol="0">
              <a:normAutofit/>
            </a:bodyPr>
            <a:lstStyle/>
            <a:p>
              <a:pPr marL="88896" marR="0" lvl="0" indent="0" algn="l" defTabSz="761970" rtl="0" eaLnBrk="1" fontAlgn="auto" latinLnBrk="0" hangingPunct="1">
                <a:buClrTx/>
                <a:buSzTx/>
                <a:buFontTx/>
                <a:buNone/>
                <a:tabLst/>
                <a:defRPr/>
              </a:pPr>
              <a:r>
                <a:rPr kumimoji="0" lang="cs-CZ" sz="700" b="1" i="0" u="none" strike="noStrike" kern="1200" cap="none" spc="0" normalizeH="0" baseline="0" noProof="0" err="1">
                  <a:ln>
                    <a:noFill/>
                  </a:ln>
                  <a:solidFill>
                    <a:srgbClr val="000000"/>
                  </a:solidFill>
                  <a:effectLst/>
                  <a:uLnTx/>
                  <a:uFillTx/>
                  <a:latin typeface="Segoe UI" charset="0"/>
                  <a:ea typeface="Segoe UI" charset="0"/>
                  <a:cs typeface="Segoe UI" charset="0"/>
                </a:rPr>
                <a:t>Light</a:t>
              </a:r>
              <a:r>
                <a:rPr kumimoji="0" lang="cs-CZ" sz="700" b="1" i="0" u="none" strike="noStrike" kern="1200" cap="none" spc="0" normalizeH="0" baseline="0" noProof="0">
                  <a:ln>
                    <a:noFill/>
                  </a:ln>
                  <a:solidFill>
                    <a:srgbClr val="000000"/>
                  </a:solidFill>
                  <a:effectLst/>
                  <a:uLnTx/>
                  <a:uFillTx/>
                  <a:latin typeface="Segoe UI" charset="0"/>
                  <a:ea typeface="Segoe UI" charset="0"/>
                  <a:cs typeface="Segoe UI" charset="0"/>
                </a:rPr>
                <a:t> </a:t>
              </a:r>
              <a:r>
                <a:rPr kumimoji="0" lang="cs-CZ" sz="700" b="1" i="0" u="none" strike="noStrike" kern="1200" cap="none" spc="0" normalizeH="0" baseline="0" noProof="0" err="1">
                  <a:ln>
                    <a:noFill/>
                  </a:ln>
                  <a:solidFill>
                    <a:srgbClr val="000000"/>
                  </a:solidFill>
                  <a:effectLst/>
                  <a:uLnTx/>
                  <a:uFillTx/>
                  <a:latin typeface="Segoe UI" charset="0"/>
                  <a:ea typeface="Segoe UI" charset="0"/>
                  <a:cs typeface="Segoe UI" charset="0"/>
                </a:rPr>
                <a:t>Gray</a:t>
              </a:r>
              <a:endPar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96" marR="0" lvl="0" indent="0" algn="l" defTabSz="761970" rtl="0" eaLnBrk="1" fontAlgn="auto" latinLnBrk="0" hangingPunct="1">
                <a:buClrTx/>
                <a:buSzTx/>
                <a:buFontTx/>
                <a:buNone/>
                <a:tabLst/>
                <a:defRPr/>
              </a:pPr>
              <a:r>
                <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96" marR="0" lvl="0" indent="0" algn="l" defTabSz="761970" rtl="0" eaLnBrk="1" fontAlgn="auto" latinLnBrk="0" hangingPunct="1">
                <a:buClrTx/>
                <a:buSzTx/>
                <a:buFontTx/>
                <a:buNone/>
                <a:tabLst/>
                <a:defRPr/>
              </a:pPr>
              <a:endPar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67" name="object 14">
              <a:extLst>
                <a:ext uri="{FF2B5EF4-FFF2-40B4-BE49-F238E27FC236}">
                  <a16:creationId xmlns:a16="http://schemas.microsoft.com/office/drawing/2014/main" id="{506BBBE0-A429-8144-9930-D266C5B448D0}"/>
                </a:ext>
              </a:extLst>
            </p:cNvPr>
            <p:cNvSpPr txBox="1"/>
            <p:nvPr/>
          </p:nvSpPr>
          <p:spPr>
            <a:xfrm>
              <a:off x="5622386" y="4568641"/>
              <a:ext cx="1022311" cy="438134"/>
            </a:xfrm>
            <a:prstGeom prst="rect">
              <a:avLst/>
            </a:prstGeom>
            <a:solidFill>
              <a:srgbClr val="D2D2D2"/>
            </a:solidFill>
            <a:ln w="6350">
              <a:noFill/>
            </a:ln>
          </p:spPr>
          <p:txBody>
            <a:bodyPr vert="horz" wrap="none" lIns="0" tIns="27432" rIns="45720" bIns="27432" rtlCol="0">
              <a:normAutofit/>
            </a:bodyPr>
            <a:lstStyle/>
            <a:p>
              <a:pPr marL="88896" marR="0" lvl="0" indent="0" algn="l" defTabSz="761970" rtl="0" eaLnBrk="1" fontAlgn="auto" latinLnBrk="0" hangingPunct="1">
                <a:buClrTx/>
                <a:buSzTx/>
                <a:buFontTx/>
                <a:buNone/>
                <a:tabLst/>
                <a:defRPr/>
              </a:pPr>
              <a:r>
                <a:rPr kumimoji="0" lang="cs-CZ" sz="700" b="1" i="0" u="none" strike="noStrike" kern="1200" cap="none" spc="0" normalizeH="0" baseline="0" noProof="0" err="1">
                  <a:ln>
                    <a:noFill/>
                  </a:ln>
                  <a:solidFill>
                    <a:srgbClr val="000000"/>
                  </a:solidFill>
                  <a:effectLst/>
                  <a:uLnTx/>
                  <a:uFillTx/>
                  <a:latin typeface="Segoe UI" charset="0"/>
                  <a:ea typeface="Segoe UI" charset="0"/>
                  <a:cs typeface="Segoe UI" charset="0"/>
                </a:rPr>
                <a:t>Gray</a:t>
              </a:r>
              <a:endParaRPr kumimoji="0" lang="cs-CZ" sz="700" b="1" i="0" u="none" strike="noStrike" kern="1200" cap="none" spc="0" normalizeH="0" baseline="0" noProof="0">
                <a:ln>
                  <a:noFill/>
                </a:ln>
                <a:solidFill>
                  <a:srgbClr val="000000"/>
                </a:solidFill>
                <a:effectLst/>
                <a:uLnTx/>
                <a:uFillTx/>
                <a:latin typeface="Segoe UI" charset="0"/>
                <a:ea typeface="Segoe UI" charset="0"/>
                <a:cs typeface="Segoe UI" charset="0"/>
              </a:endParaRPr>
            </a:p>
            <a:p>
              <a:pPr marL="88896" marR="0" lvl="0" indent="0" algn="l" defTabSz="761970" rtl="0" eaLnBrk="1" fontAlgn="auto" latinLnBrk="0" hangingPunct="1">
                <a:buClrTx/>
                <a:buSzTx/>
                <a:buFontTx/>
                <a:buNone/>
                <a:tabLst/>
                <a:defRPr/>
              </a:pPr>
              <a:r>
                <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96" marR="0" lvl="0" indent="0" algn="l" defTabSz="761970" rtl="0" eaLnBrk="1" fontAlgn="auto" latinLnBrk="0" hangingPunct="1">
                <a:buClrTx/>
                <a:buSzTx/>
                <a:buFontTx/>
                <a:buNone/>
                <a:tabLst/>
                <a:defRPr/>
              </a:pPr>
              <a:endPar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68" name="object 16">
              <a:extLst>
                <a:ext uri="{FF2B5EF4-FFF2-40B4-BE49-F238E27FC236}">
                  <a16:creationId xmlns:a16="http://schemas.microsoft.com/office/drawing/2014/main" id="{17DE8D3E-0588-A64B-B5E4-2EAE0350520D}"/>
                </a:ext>
              </a:extLst>
            </p:cNvPr>
            <p:cNvSpPr txBox="1"/>
            <p:nvPr/>
          </p:nvSpPr>
          <p:spPr>
            <a:xfrm>
              <a:off x="7663608" y="4568641"/>
              <a:ext cx="1022311" cy="438134"/>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R="0" indent="0" defTabSz="761970" fontAlgn="auto">
                <a:buClrTx/>
                <a:buSzTx/>
                <a:buFontTx/>
                <a:buNone/>
                <a:tabLst/>
                <a:defRPr/>
              </a:pPr>
              <a:r>
                <a:rPr lang="en-US" sz="700" b="1">
                  <a:solidFill>
                    <a:srgbClr val="000000"/>
                  </a:solidFill>
                  <a:latin typeface="Segoe UI" charset="0"/>
                  <a:cs typeface="Segoe UI" charset="0"/>
                </a:rPr>
                <a:t>Extra Light Gray</a:t>
              </a:r>
              <a:endParaRPr lang="cs-CZ" sz="700" b="1">
                <a:solidFill>
                  <a:srgbClr val="000000"/>
                </a:solidFill>
                <a:latin typeface="Segoe UI" charset="0"/>
                <a:cs typeface="Segoe UI" charset="0"/>
              </a:endParaRPr>
            </a:p>
            <a:p>
              <a:pPr marR="0" indent="0" defTabSz="761970" fontAlgn="auto">
                <a:buClrTx/>
                <a:buSzTx/>
                <a:buFontTx/>
                <a:buNone/>
                <a:tabLst/>
                <a:defRPr/>
              </a:pPr>
              <a:r>
                <a:rPr lang="cs-CZ" sz="700">
                  <a:solidFill>
                    <a:srgbClr val="000000"/>
                  </a:solidFill>
                  <a:latin typeface="Segoe UI" charset="0"/>
                  <a:cs typeface="Segoe UI" charset="0"/>
                </a:rPr>
                <a:t>R2</a:t>
              </a:r>
              <a:r>
                <a:rPr lang="en-US" sz="700">
                  <a:solidFill>
                    <a:srgbClr val="000000"/>
                  </a:solidFill>
                  <a:latin typeface="Segoe UI" charset="0"/>
                  <a:cs typeface="Segoe UI" charset="0"/>
                </a:rPr>
                <a:t>42</a:t>
              </a:r>
              <a:r>
                <a:rPr lang="cs-CZ" sz="700">
                  <a:solidFill>
                    <a:srgbClr val="000000"/>
                  </a:solidFill>
                  <a:latin typeface="Segoe UI" charset="0"/>
                  <a:cs typeface="Segoe UI" charset="0"/>
                </a:rPr>
                <a:t> G2</a:t>
              </a:r>
              <a:r>
                <a:rPr lang="en-US" sz="700">
                  <a:solidFill>
                    <a:srgbClr val="000000"/>
                  </a:solidFill>
                  <a:latin typeface="Segoe UI" charset="0"/>
                  <a:cs typeface="Segoe UI" charset="0"/>
                </a:rPr>
                <a:t>42</a:t>
              </a:r>
              <a:r>
                <a:rPr lang="cs-CZ" sz="700">
                  <a:solidFill>
                    <a:srgbClr val="000000"/>
                  </a:solidFill>
                  <a:latin typeface="Segoe UI" charset="0"/>
                  <a:cs typeface="Segoe UI" charset="0"/>
                </a:rPr>
                <a:t> B2</a:t>
              </a:r>
              <a:r>
                <a:rPr lang="en-US" sz="700">
                  <a:solidFill>
                    <a:srgbClr val="000000"/>
                  </a:solidFill>
                  <a:latin typeface="Segoe UI" charset="0"/>
                  <a:cs typeface="Segoe UI" charset="0"/>
                </a:rPr>
                <a:t>42</a:t>
              </a:r>
            </a:p>
            <a:p>
              <a:pPr marL="88896" marR="0" lvl="0" indent="0" algn="l" defTabSz="761970" rtl="0" eaLnBrk="1" fontAlgn="auto" latinLnBrk="0" hangingPunct="1">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96" marR="0" lvl="0" indent="0" algn="l" defTabSz="761970" rtl="0" eaLnBrk="1" fontAlgn="auto" latinLnBrk="0" hangingPunct="1">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69" name="object 22">
              <a:extLst>
                <a:ext uri="{FF2B5EF4-FFF2-40B4-BE49-F238E27FC236}">
                  <a16:creationId xmlns:a16="http://schemas.microsoft.com/office/drawing/2014/main" id="{8A2481E0-2EF2-5F4A-86B1-210C38144250}"/>
                </a:ext>
              </a:extLst>
            </p:cNvPr>
            <p:cNvSpPr txBox="1"/>
            <p:nvPr/>
          </p:nvSpPr>
          <p:spPr>
            <a:xfrm>
              <a:off x="2558628" y="4568641"/>
              <a:ext cx="1022311" cy="438134"/>
            </a:xfrm>
            <a:prstGeom prst="rect">
              <a:avLst/>
            </a:prstGeom>
            <a:solidFill>
              <a:srgbClr val="2F2F2F"/>
            </a:solidFill>
          </p:spPr>
          <p:txBody>
            <a:bodyPr vert="horz" wrap="none" lIns="0" tIns="27432" rIns="45720" bIns="27432" rtlCol="0">
              <a:normAutofit/>
            </a:bodyPr>
            <a:lstStyle/>
            <a:p>
              <a:pPr marL="88896" marR="0" lvl="0" indent="0" algn="l" defTabSz="761970"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Extra </a:t>
              </a:r>
              <a:r>
                <a:rPr kumimoji="0" lang="mr-IN" sz="700" b="1" i="0" u="none" strike="noStrike" kern="1200" cap="none" spc="0" normalizeH="0" baseline="0" noProof="0">
                  <a:ln>
                    <a:noFill/>
                  </a:ln>
                  <a:solidFill>
                    <a:srgbClr val="FFFFFF"/>
                  </a:solidFill>
                  <a:effectLst/>
                  <a:uLnTx/>
                  <a:uFillTx/>
                  <a:latin typeface="Segoe UI" charset="0"/>
                  <a:ea typeface="Segoe UI" charset="0"/>
                  <a:cs typeface="Segoe UI" charset="0"/>
                </a:rPr>
                <a:t>D</a:t>
              </a:r>
              <a:r>
                <a:rPr kumimoji="0" lang="en-US" sz="700" b="1" i="0" u="none" strike="noStrike" kern="1200" cap="none" spc="0" normalizeH="0" baseline="0" noProof="0" err="1">
                  <a:ln>
                    <a:noFill/>
                  </a:ln>
                  <a:solidFill>
                    <a:srgbClr val="FFFFFF"/>
                  </a:solidFill>
                  <a:effectLst/>
                  <a:uLnTx/>
                  <a:uFillTx/>
                  <a:latin typeface="Segoe UI" charset="0"/>
                  <a:ea typeface="Segoe UI" charset="0"/>
                  <a:cs typeface="Segoe UI" charset="0"/>
                </a:rPr>
                <a:t>ar</a:t>
              </a:r>
              <a:r>
                <a:rPr kumimoji="0" lang="mr-IN" sz="700" b="1" i="0" u="none" strike="noStrike" kern="1200" cap="none" spc="0" normalizeH="0" baseline="0" noProof="0">
                  <a:ln>
                    <a:noFill/>
                  </a:ln>
                  <a:solidFill>
                    <a:srgbClr val="FFFFFF"/>
                  </a:solidFill>
                  <a:effectLst/>
                  <a:uLnTx/>
                  <a:uFillTx/>
                  <a:latin typeface="Segoe UI" charset="0"/>
                  <a:ea typeface="Segoe UI" charset="0"/>
                  <a:cs typeface="Segoe UI" charset="0"/>
                </a:rPr>
                <a:t>k</a:t>
              </a: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 G</a:t>
              </a:r>
              <a:r>
                <a:rPr kumimoji="0" lang="mr-IN" sz="700" b="1" i="0" u="none" strike="noStrike" kern="1200" cap="none" spc="0" normalizeH="0" baseline="0" noProof="0" err="1">
                  <a:ln>
                    <a:noFill/>
                  </a:ln>
                  <a:solidFill>
                    <a:srgbClr val="FFFFFF"/>
                  </a:solidFill>
                  <a:effectLst/>
                  <a:uLnTx/>
                  <a:uFillTx/>
                  <a:latin typeface="Segoe UI" charset="0"/>
                  <a:ea typeface="Segoe UI" charset="0"/>
                  <a:cs typeface="Segoe UI" charset="0"/>
                </a:rPr>
                <a:t>ray</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88896" lvl="0" defTabSz="761970">
                <a:defRPr/>
              </a:pP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endParaRPr lang="en-US" sz="700">
                <a:solidFill>
                  <a:srgbClr val="FFFFFF"/>
                </a:solidFill>
                <a:latin typeface="Segoe UI" panose="020B0502040204020203" pitchFamily="34" charset="0"/>
                <a:cs typeface="Segoe UI" panose="020B0502040204020203" pitchFamily="34" charset="0"/>
              </a:endParaRPr>
            </a:p>
          </p:txBody>
        </p:sp>
        <p:sp>
          <p:nvSpPr>
            <p:cNvPr id="70" name="object 55">
              <a:extLst>
                <a:ext uri="{FF2B5EF4-FFF2-40B4-BE49-F238E27FC236}">
                  <a16:creationId xmlns:a16="http://schemas.microsoft.com/office/drawing/2014/main" id="{2F47F60B-57A9-714F-B7DA-4E0EC86E3F70}"/>
                </a:ext>
              </a:extLst>
            </p:cNvPr>
            <p:cNvSpPr/>
            <p:nvPr/>
          </p:nvSpPr>
          <p:spPr>
            <a:xfrm>
              <a:off x="2558628" y="3408481"/>
              <a:ext cx="1022311" cy="250413"/>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914400"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Orange</a:t>
              </a:r>
            </a:p>
            <a:p>
              <a:pPr lvl="0">
                <a:defRPr/>
              </a:pPr>
              <a:r>
                <a:rPr lang="en-US" sz="700">
                  <a:solidFill>
                    <a:srgbClr val="000000"/>
                  </a:solidFill>
                  <a:latin typeface="Segoe UI" panose="020B0502040204020203" pitchFamily="34" charset="0"/>
                  <a:cs typeface="Segoe UI" panose="020B0502040204020203" pitchFamily="34" charset="0"/>
                </a:rPr>
                <a:t>R255 G147 B73</a:t>
              </a: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buClrTx/>
                <a:buSzTx/>
                <a:buFontTx/>
                <a:buNone/>
                <a:tabLst/>
                <a:defRPr/>
              </a:pPr>
              <a:endParaRPr kumimoji="0" lang="en-US" sz="700" b="0" i="0" u="none" strike="noStrike" kern="1200" cap="none" spc="0" normalizeH="0" baseline="0" noProof="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71" name="object 95">
              <a:extLst>
                <a:ext uri="{FF2B5EF4-FFF2-40B4-BE49-F238E27FC236}">
                  <a16:creationId xmlns:a16="http://schemas.microsoft.com/office/drawing/2014/main" id="{56233D58-3B21-8047-A3AC-6580A02F9CBA}"/>
                </a:ext>
              </a:extLst>
            </p:cNvPr>
            <p:cNvSpPr/>
            <p:nvPr/>
          </p:nvSpPr>
          <p:spPr>
            <a:xfrm>
              <a:off x="7663608" y="3408482"/>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914400"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Purple</a:t>
              </a:r>
            </a:p>
            <a:p>
              <a:pPr lvl="0">
                <a:defRPr/>
              </a:pPr>
              <a:r>
                <a:rPr lang="en-US" sz="700">
                  <a:solidFill>
                    <a:srgbClr val="000000"/>
                  </a:solidFill>
                  <a:latin typeface="Segoe UI" panose="020B0502040204020203" pitchFamily="34" charset="0"/>
                  <a:cs typeface="Segoe UI" panose="020B0502040204020203" pitchFamily="34" charset="0"/>
                </a:rPr>
                <a:t>R213 G157 B255</a:t>
              </a: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2" name="object 55">
              <a:extLst>
                <a:ext uri="{FF2B5EF4-FFF2-40B4-BE49-F238E27FC236}">
                  <a16:creationId xmlns:a16="http://schemas.microsoft.com/office/drawing/2014/main" id="{25222DC3-5D81-7049-9D75-D12A975E3F7D}"/>
                </a:ext>
              </a:extLst>
            </p:cNvPr>
            <p:cNvSpPr/>
            <p:nvPr/>
          </p:nvSpPr>
          <p:spPr>
            <a:xfrm>
              <a:off x="3580939" y="3408483"/>
              <a:ext cx="1022311" cy="250413"/>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914400"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Yellow</a:t>
              </a:r>
            </a:p>
            <a:p>
              <a:pPr lvl="0">
                <a:defRPr/>
              </a:pPr>
              <a:r>
                <a:rPr lang="en-US" sz="700">
                  <a:solidFill>
                    <a:srgbClr val="000000"/>
                  </a:solidFill>
                  <a:latin typeface="Segoe UI" panose="020B0502040204020203" pitchFamily="34" charset="0"/>
                  <a:cs typeface="Segoe UI" panose="020B0502040204020203" pitchFamily="34" charset="0"/>
                </a:rPr>
                <a:t>R254 G240 B0</a:t>
              </a: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73" name="object 35">
              <a:extLst>
                <a:ext uri="{FF2B5EF4-FFF2-40B4-BE49-F238E27FC236}">
                  <a16:creationId xmlns:a16="http://schemas.microsoft.com/office/drawing/2014/main" id="{8B063207-B213-1645-8149-9D4FD73835C6}"/>
                </a:ext>
              </a:extLst>
            </p:cNvPr>
            <p:cNvSpPr/>
            <p:nvPr/>
          </p:nvSpPr>
          <p:spPr>
            <a:xfrm>
              <a:off x="4603474" y="3408484"/>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914400"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Green</a:t>
              </a:r>
            </a:p>
            <a:p>
              <a:pPr marL="0" marR="0" lvl="0" indent="0" algn="l" defTabSz="914400" rtl="0" eaLnBrk="1" fontAlgn="auto" latinLnBrk="0" hangingPunct="1">
                <a:buClrTx/>
                <a:buSzTx/>
                <a:buFontTx/>
                <a:buNone/>
                <a:tabLst/>
                <a:defRPr/>
              </a:pPr>
              <a:r>
                <a:rPr lang="en-US" sz="700">
                  <a:solidFill>
                    <a:srgbClr val="000000"/>
                  </a:solidFill>
                  <a:latin typeface="Segoe UI" panose="020B0502040204020203" pitchFamily="34" charset="0"/>
                  <a:cs typeface="Segoe UI" panose="020B0502040204020203" pitchFamily="34" charset="0"/>
                </a:rPr>
                <a:t>R155 G240 B11</a:t>
              </a: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4" name="object 75">
              <a:extLst>
                <a:ext uri="{FF2B5EF4-FFF2-40B4-BE49-F238E27FC236}">
                  <a16:creationId xmlns:a16="http://schemas.microsoft.com/office/drawing/2014/main" id="{36467A93-3388-B344-B1A1-3C1F03728D40}"/>
                </a:ext>
              </a:extLst>
            </p:cNvPr>
            <p:cNvSpPr/>
            <p:nvPr/>
          </p:nvSpPr>
          <p:spPr>
            <a:xfrm>
              <a:off x="6644696" y="3408485"/>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761970"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Blue</a:t>
              </a:r>
            </a:p>
            <a:p>
              <a:pPr lvl="0">
                <a:defRPr/>
              </a:pPr>
              <a:r>
                <a:rPr lang="en-US" sz="700">
                  <a:solidFill>
                    <a:srgbClr val="000000"/>
                  </a:solidFill>
                  <a:latin typeface="Segoe UI" panose="020B0502040204020203" pitchFamily="34" charset="0"/>
                  <a:cs typeface="Segoe UI" panose="020B0502040204020203" pitchFamily="34" charset="0"/>
                </a:rPr>
                <a:t>R80 G230 B255</a:t>
              </a: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5" name="object 75">
              <a:extLst>
                <a:ext uri="{FF2B5EF4-FFF2-40B4-BE49-F238E27FC236}">
                  <a16:creationId xmlns:a16="http://schemas.microsoft.com/office/drawing/2014/main" id="{AE416B6A-A396-6041-B19E-CD80FCE04869}"/>
                </a:ext>
              </a:extLst>
            </p:cNvPr>
            <p:cNvSpPr/>
            <p:nvPr/>
          </p:nvSpPr>
          <p:spPr>
            <a:xfrm>
              <a:off x="5622386" y="3408485"/>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761970"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Teal</a:t>
              </a:r>
            </a:p>
            <a:p>
              <a:pPr lvl="0" defTabSz="761970">
                <a:defRPr/>
              </a:pPr>
              <a:r>
                <a:rPr lang="en-US" sz="700">
                  <a:solidFill>
                    <a:srgbClr val="000000"/>
                  </a:solidFill>
                  <a:latin typeface="Segoe UI" panose="020B0502040204020203" pitchFamily="34" charset="0"/>
                  <a:cs typeface="Segoe UI" panose="020B0502040204020203" pitchFamily="34" charset="0"/>
                </a:rPr>
                <a:t>R48 G229 B208</a:t>
              </a:r>
              <a:endParaRPr kumimoji="0" lang="en-US" sz="70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761970"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6" name="object 55">
              <a:extLst>
                <a:ext uri="{FF2B5EF4-FFF2-40B4-BE49-F238E27FC236}">
                  <a16:creationId xmlns:a16="http://schemas.microsoft.com/office/drawing/2014/main" id="{15956D36-9C9C-C04E-ACEF-83A50BD4CB18}"/>
                </a:ext>
              </a:extLst>
            </p:cNvPr>
            <p:cNvSpPr/>
            <p:nvPr/>
          </p:nvSpPr>
          <p:spPr>
            <a:xfrm>
              <a:off x="3211943" y="3649774"/>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400" rtl="0" eaLnBrk="1" fontAlgn="auto" latinLnBrk="0" hangingPunct="1">
                <a:buClrTx/>
                <a:buSzTx/>
                <a:buFontTx/>
                <a:buNone/>
                <a:tabLst/>
                <a:defRPr/>
              </a:pPr>
              <a:r>
                <a:rPr lang="en-US" sz="1400" b="1">
                  <a:solidFill>
                    <a:schemeClr val="bg1"/>
                  </a:solidFill>
                  <a:latin typeface="Segoe UI" charset="0"/>
                  <a:ea typeface="Segoe UI" charset="0"/>
                  <a:cs typeface="Segoe UI" charset="0"/>
                </a:rPr>
                <a:t>A</a:t>
              </a:r>
              <a:r>
                <a:rPr lang="en-US" sz="1400" b="1">
                  <a:solidFill>
                    <a:srgbClr val="000000"/>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77" name="object 55">
              <a:extLst>
                <a:ext uri="{FF2B5EF4-FFF2-40B4-BE49-F238E27FC236}">
                  <a16:creationId xmlns:a16="http://schemas.microsoft.com/office/drawing/2014/main" id="{2573A96A-D89F-734A-86FE-385062D646F9}"/>
                </a:ext>
              </a:extLst>
            </p:cNvPr>
            <p:cNvSpPr/>
            <p:nvPr/>
          </p:nvSpPr>
          <p:spPr>
            <a:xfrm>
              <a:off x="4230855" y="3651408"/>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400" rtl="0" eaLnBrk="1" fontAlgn="auto" latinLnBrk="0" hangingPunct="1">
                <a:buClrTx/>
                <a:buSzTx/>
                <a:buFontTx/>
                <a:buNone/>
                <a:tabLst/>
                <a:defRPr/>
              </a:pPr>
              <a:r>
                <a:rPr lang="en-US" sz="1400" b="1">
                  <a:solidFill>
                    <a:srgbClr val="000000"/>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78" name="object 55">
              <a:extLst>
                <a:ext uri="{FF2B5EF4-FFF2-40B4-BE49-F238E27FC236}">
                  <a16:creationId xmlns:a16="http://schemas.microsoft.com/office/drawing/2014/main" id="{88A6ABA5-3E48-EB48-8D04-97C3FB2F331A}"/>
                </a:ext>
              </a:extLst>
            </p:cNvPr>
            <p:cNvSpPr/>
            <p:nvPr/>
          </p:nvSpPr>
          <p:spPr>
            <a:xfrm>
              <a:off x="5252942" y="3649774"/>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400" rtl="0" eaLnBrk="1" fontAlgn="auto" latinLnBrk="0" hangingPunct="1">
                <a:buClrTx/>
                <a:buSzTx/>
                <a:buFontTx/>
                <a:buNone/>
                <a:tabLst/>
                <a:defRPr/>
              </a:pP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chemeClr val="bg1"/>
                </a:solidFill>
                <a:effectLst/>
                <a:uLnTx/>
                <a:uFillTx/>
                <a:latin typeface="Segoe UI" charset="0"/>
                <a:ea typeface="Segoe UI" charset="0"/>
                <a:cs typeface="Segoe UI" charset="0"/>
              </a:endParaRPr>
            </a:p>
          </p:txBody>
        </p:sp>
        <p:sp>
          <p:nvSpPr>
            <p:cNvPr id="79" name="object 55">
              <a:extLst>
                <a:ext uri="{FF2B5EF4-FFF2-40B4-BE49-F238E27FC236}">
                  <a16:creationId xmlns:a16="http://schemas.microsoft.com/office/drawing/2014/main" id="{09C40BD4-0B59-864B-8551-24DD52DB3B1D}"/>
                </a:ext>
              </a:extLst>
            </p:cNvPr>
            <p:cNvSpPr/>
            <p:nvPr/>
          </p:nvSpPr>
          <p:spPr>
            <a:xfrm>
              <a:off x="6268434" y="3649774"/>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400" rtl="0" eaLnBrk="1" fontAlgn="auto" latinLnBrk="0" hangingPunct="1">
                <a:buClrTx/>
                <a:buSzTx/>
                <a:buFontTx/>
                <a:buNone/>
                <a:tabLst/>
                <a:defRPr/>
              </a:pPr>
              <a:r>
                <a:rPr lang="en-US" sz="1400" b="1">
                  <a:solidFill>
                    <a:schemeClr val="bg1"/>
                  </a:solidFill>
                  <a:latin typeface="Segoe UI" charset="0"/>
                  <a:ea typeface="Segoe UI" charset="0"/>
                  <a:cs typeface="Segoe UI" charset="0"/>
                </a:rPr>
                <a:t>A</a:t>
              </a:r>
              <a:r>
                <a:rPr lang="en-US" sz="1400" b="1">
                  <a:solidFill>
                    <a:srgbClr val="000000"/>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80" name="object 55">
              <a:extLst>
                <a:ext uri="{FF2B5EF4-FFF2-40B4-BE49-F238E27FC236}">
                  <a16:creationId xmlns:a16="http://schemas.microsoft.com/office/drawing/2014/main" id="{9052D107-911B-0640-9A55-180364375C7A}"/>
                </a:ext>
              </a:extLst>
            </p:cNvPr>
            <p:cNvSpPr/>
            <p:nvPr/>
          </p:nvSpPr>
          <p:spPr>
            <a:xfrm>
              <a:off x="7298253" y="3649774"/>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400" rtl="0" eaLnBrk="1" fontAlgn="auto" latinLnBrk="0" hangingPunct="1">
                <a:buClrTx/>
                <a:buSzTx/>
                <a:buFontTx/>
                <a:buNone/>
                <a:tabLst/>
                <a:defRPr/>
              </a:pPr>
              <a:r>
                <a:rPr lang="en-US" sz="1400" b="1">
                  <a:solidFill>
                    <a:schemeClr val="bg1"/>
                  </a:solidFill>
                  <a:latin typeface="Segoe UI" charset="0"/>
                  <a:ea typeface="Segoe UI" charset="0"/>
                  <a:cs typeface="Segoe UI" charset="0"/>
                </a:rPr>
                <a:t>A</a:t>
              </a:r>
              <a:r>
                <a:rPr lang="en-US" sz="1400" b="1">
                  <a:solidFill>
                    <a:srgbClr val="000000"/>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81" name="object 55">
              <a:extLst>
                <a:ext uri="{FF2B5EF4-FFF2-40B4-BE49-F238E27FC236}">
                  <a16:creationId xmlns:a16="http://schemas.microsoft.com/office/drawing/2014/main" id="{7DC365C9-E97E-A140-B073-354F5D09D940}"/>
                </a:ext>
              </a:extLst>
            </p:cNvPr>
            <p:cNvSpPr/>
            <p:nvPr/>
          </p:nvSpPr>
          <p:spPr>
            <a:xfrm>
              <a:off x="8313300" y="3649774"/>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400" rtl="0" eaLnBrk="1" fontAlgn="auto" latinLnBrk="0" hangingPunct="1">
                <a:buClrTx/>
                <a:buSzTx/>
                <a:buFontTx/>
                <a:buNone/>
                <a:tabLst/>
                <a:defRPr/>
              </a:pPr>
              <a:r>
                <a:rPr lang="en-US" sz="1400" b="1">
                  <a:solidFill>
                    <a:schemeClr val="bg1"/>
                  </a:solidFill>
                  <a:latin typeface="Segoe UI" charset="0"/>
                  <a:ea typeface="Segoe UI" charset="0"/>
                  <a:cs typeface="Segoe UI" charset="0"/>
                </a:rPr>
                <a:t>A</a:t>
              </a:r>
              <a:r>
                <a:rPr lang="en-US" sz="1400" b="1">
                  <a:solidFill>
                    <a:srgbClr val="000000"/>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82" name="object 55">
              <a:extLst>
                <a:ext uri="{FF2B5EF4-FFF2-40B4-BE49-F238E27FC236}">
                  <a16:creationId xmlns:a16="http://schemas.microsoft.com/office/drawing/2014/main" id="{C442241D-12FE-A349-BE99-15699253E314}"/>
                </a:ext>
              </a:extLst>
            </p:cNvPr>
            <p:cNvSpPr/>
            <p:nvPr/>
          </p:nvSpPr>
          <p:spPr>
            <a:xfrm>
              <a:off x="3211943" y="4066242"/>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400" rtl="0" eaLnBrk="1" fontAlgn="auto" latinLnBrk="0" hangingPunct="1">
                <a:buClrTx/>
                <a:buSzTx/>
                <a:buFontTx/>
                <a:buNone/>
                <a:tabLst/>
                <a:defRPr/>
              </a:pPr>
              <a:r>
                <a:rPr lang="en-US" sz="1400" b="1">
                  <a:solidFill>
                    <a:srgbClr val="FF9349"/>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chemeClr val="bg1"/>
                </a:solidFill>
                <a:effectLst/>
                <a:uLnTx/>
                <a:uFillTx/>
                <a:latin typeface="Segoe UI" charset="0"/>
                <a:ea typeface="Segoe UI" charset="0"/>
                <a:cs typeface="Segoe UI" charset="0"/>
              </a:endParaRPr>
            </a:p>
          </p:txBody>
        </p:sp>
        <p:sp>
          <p:nvSpPr>
            <p:cNvPr id="83" name="object 55">
              <a:extLst>
                <a:ext uri="{FF2B5EF4-FFF2-40B4-BE49-F238E27FC236}">
                  <a16:creationId xmlns:a16="http://schemas.microsoft.com/office/drawing/2014/main" id="{9F016B2C-58A7-6E4F-8E33-7C429FA703B0}"/>
                </a:ext>
              </a:extLst>
            </p:cNvPr>
            <p:cNvSpPr/>
            <p:nvPr/>
          </p:nvSpPr>
          <p:spPr>
            <a:xfrm>
              <a:off x="4230855" y="4067877"/>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400" rtl="0" eaLnBrk="1" fontAlgn="auto" latinLnBrk="0" hangingPunct="1">
                <a:buClrTx/>
                <a:buSzTx/>
                <a:buFontTx/>
                <a:buNone/>
                <a:tabLst/>
                <a:defRPr/>
              </a:pPr>
              <a:r>
                <a:rPr lang="en-US" sz="1400" b="1">
                  <a:solidFill>
                    <a:srgbClr val="FEF000"/>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chemeClr val="bg1"/>
                </a:solidFill>
                <a:effectLst/>
                <a:uLnTx/>
                <a:uFillTx/>
                <a:latin typeface="Segoe UI" charset="0"/>
                <a:ea typeface="Segoe UI" charset="0"/>
                <a:cs typeface="Segoe UI" charset="0"/>
              </a:endParaRPr>
            </a:p>
          </p:txBody>
        </p:sp>
        <p:sp>
          <p:nvSpPr>
            <p:cNvPr id="84" name="object 55">
              <a:extLst>
                <a:ext uri="{FF2B5EF4-FFF2-40B4-BE49-F238E27FC236}">
                  <a16:creationId xmlns:a16="http://schemas.microsoft.com/office/drawing/2014/main" id="{90D0CCBD-3BD0-994F-ACA8-D71F9FFC4363}"/>
                </a:ext>
              </a:extLst>
            </p:cNvPr>
            <p:cNvSpPr/>
            <p:nvPr/>
          </p:nvSpPr>
          <p:spPr>
            <a:xfrm>
              <a:off x="5252943" y="4066243"/>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lvl="0" algn="r" defTabSz="914400">
                <a:defRPr/>
              </a:pPr>
              <a:r>
                <a:rPr lang="en-US" sz="1400" b="1">
                  <a:solidFill>
                    <a:srgbClr val="9BF00B"/>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85" name="object 55">
              <a:extLst>
                <a:ext uri="{FF2B5EF4-FFF2-40B4-BE49-F238E27FC236}">
                  <a16:creationId xmlns:a16="http://schemas.microsoft.com/office/drawing/2014/main" id="{1B85F420-B154-AC4D-8254-DEEA59C97141}"/>
                </a:ext>
              </a:extLst>
            </p:cNvPr>
            <p:cNvSpPr/>
            <p:nvPr/>
          </p:nvSpPr>
          <p:spPr>
            <a:xfrm>
              <a:off x="6268435" y="4066247"/>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lvl="0" algn="r" defTabSz="914400">
                <a:defRPr/>
              </a:pPr>
              <a:r>
                <a:rPr lang="en-US" sz="1400" b="1">
                  <a:solidFill>
                    <a:srgbClr val="30E5D0"/>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86" name="object 55">
              <a:extLst>
                <a:ext uri="{FF2B5EF4-FFF2-40B4-BE49-F238E27FC236}">
                  <a16:creationId xmlns:a16="http://schemas.microsoft.com/office/drawing/2014/main" id="{F43BF6FD-4C3E-7049-A4F7-D705193CD984}"/>
                </a:ext>
              </a:extLst>
            </p:cNvPr>
            <p:cNvSpPr/>
            <p:nvPr/>
          </p:nvSpPr>
          <p:spPr>
            <a:xfrm>
              <a:off x="7298254" y="4066243"/>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lvl="0" algn="r" defTabSz="914400">
                <a:defRPr/>
              </a:pPr>
              <a:r>
                <a:rPr lang="en-US" sz="1400" b="1">
                  <a:solidFill>
                    <a:srgbClr val="50E6FF"/>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87" name="object 55">
              <a:extLst>
                <a:ext uri="{FF2B5EF4-FFF2-40B4-BE49-F238E27FC236}">
                  <a16:creationId xmlns:a16="http://schemas.microsoft.com/office/drawing/2014/main" id="{7EF94AD4-319C-944F-B4D3-284BF977DC32}"/>
                </a:ext>
              </a:extLst>
            </p:cNvPr>
            <p:cNvSpPr/>
            <p:nvPr/>
          </p:nvSpPr>
          <p:spPr>
            <a:xfrm>
              <a:off x="8313308" y="4066245"/>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lvl="0" algn="r" defTabSz="914400">
                <a:defRPr/>
              </a:pPr>
              <a:r>
                <a:rPr lang="en-US" sz="1400" b="1">
                  <a:solidFill>
                    <a:srgbClr val="D59DFF"/>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grpSp>
    </p:spTree>
    <p:extLst>
      <p:ext uri="{BB962C8B-B14F-4D97-AF65-F5344CB8AC3E}">
        <p14:creationId xmlns:p14="http://schemas.microsoft.com/office/powerpoint/2010/main" val="376424880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Lst>
  <p:transition>
    <p:fade/>
  </p:transition>
  <p:txStyles>
    <p:titleStyle>
      <a:lvl1pPr algn="l" defTabSz="932742" rtl="0" eaLnBrk="1" latinLnBrk="0" hangingPunct="1">
        <a:lnSpc>
          <a:spcPct val="100000"/>
        </a:lnSpc>
        <a:spcBef>
          <a:spcPct val="0"/>
        </a:spcBef>
        <a:buNone/>
        <a:defRPr lang="en-US" sz="1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08">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57629996"/>
      </p:ext>
    </p:extLst>
  </p:cSld>
  <p:clrMap bg1="dk1" tx1="lt1" bg2="dk2" tx2="lt2" accent1="accent1" accent2="accent2" accent3="accent3" accent4="accent4" accent5="accent5" accent6="accent6" hlink="hlink" folHlink="folHlink"/>
  <p:sldLayoutIdLst>
    <p:sldLayoutId id="2147484802" r:id="rId1"/>
    <p:sldLayoutId id="2147484803"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 id="2147484815" r:id="rId14"/>
    <p:sldLayoutId id="2147484816" r:id="rId15"/>
    <p:sldLayoutId id="2147484817" r:id="rId16"/>
    <p:sldLayoutId id="2147484818" r:id="rId1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93">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3572358"/>
      </p:ext>
    </p:extLst>
  </p:cSld>
  <p:clrMap bg1="lt1" tx1="dk1" bg2="lt2" tx2="dk2" accent1="accent1" accent2="accent2" accent3="accent3" accent4="accent4" accent5="accent5" accent6="accent6" hlink="hlink" folHlink="folHlink"/>
  <p:sldLayoutIdLst>
    <p:sldLayoutId id="2147484820" r:id="rId1"/>
    <p:sldLayoutId id="2147484821" r:id="rId2"/>
    <p:sldLayoutId id="2147484822" r:id="rId3"/>
    <p:sldLayoutId id="2147484823" r:id="rId4"/>
    <p:sldLayoutId id="2147484824" r:id="rId5"/>
    <p:sldLayoutId id="2147484825" r:id="rId6"/>
    <p:sldLayoutId id="2147484826" r:id="rId7"/>
    <p:sldLayoutId id="2147484827" r:id="rId8"/>
    <p:sldLayoutId id="2147484828" r:id="rId9"/>
    <p:sldLayoutId id="2147484829" r:id="rId10"/>
    <p:sldLayoutId id="2147484830" r:id="rId11"/>
    <p:sldLayoutId id="2147484831" r:id="rId12"/>
    <p:sldLayoutId id="2147484832" r:id="rId13"/>
    <p:sldLayoutId id="2147484833" r:id="rId14"/>
    <p:sldLayoutId id="2147484834" r:id="rId15"/>
    <p:sldLayoutId id="2147484835" r:id="rId16"/>
    <p:sldLayoutId id="2147484836" r:id="rId17"/>
    <p:sldLayoutId id="2147484837" r:id="rId18"/>
    <p:sldLayoutId id="2147484838" r:id="rId19"/>
    <p:sldLayoutId id="2147484839" r:id="rId20"/>
    <p:sldLayoutId id="2147484840" r:id="rId21"/>
    <p:sldLayoutId id="2147484841" r:id="rId22"/>
    <p:sldLayoutId id="2147484842" r:id="rId23"/>
    <p:sldLayoutId id="2147485096" r:id="rId24"/>
    <p:sldLayoutId id="2147485097" r:id="rId25"/>
    <p:sldLayoutId id="2147485098" r:id="rId26"/>
    <p:sldLayoutId id="2147485099" r:id="rId27"/>
    <p:sldLayoutId id="2147485101" r:id="rId28"/>
    <p:sldLayoutId id="2147485102" r:id="rId29"/>
    <p:sldLayoutId id="2147485103" r:id="rId30"/>
    <p:sldLayoutId id="2147485104" r:id="rId31"/>
    <p:sldLayoutId id="2147485105" r:id="rId32"/>
    <p:sldLayoutId id="2147485106" r:id="rId33"/>
    <p:sldLayoutId id="2147485107" r:id="rId34"/>
    <p:sldLayoutId id="2147485108" r:id="rId35"/>
    <p:sldLayoutId id="2147485109" r:id="rId36"/>
    <p:sldLayoutId id="2147485110" r:id="rId37"/>
    <p:sldLayoutId id="2147485111" r:id="rId38"/>
    <p:sldLayoutId id="2147485112" r:id="rId39"/>
    <p:sldLayoutId id="2147485113" r:id="rId40"/>
    <p:sldLayoutId id="2147485114" r:id="rId41"/>
    <p:sldLayoutId id="2147485115" r:id="rId42"/>
    <p:sldLayoutId id="2147485116" r:id="rId43"/>
    <p:sldLayoutId id="2147485117" r:id="rId44"/>
    <p:sldLayoutId id="2147485118" r:id="rId45"/>
    <p:sldLayoutId id="2147485119" r:id="rId46"/>
    <p:sldLayoutId id="2147485120" r:id="rId47"/>
    <p:sldLayoutId id="2147485121" r:id="rId48"/>
    <p:sldLayoutId id="2147485122" r:id="rId49"/>
    <p:sldLayoutId id="2147485123" r:id="rId50"/>
    <p:sldLayoutId id="2147485124" r:id="rId51"/>
    <p:sldLayoutId id="2147485125" r:id="rId52"/>
    <p:sldLayoutId id="2147485126" r:id="rId53"/>
    <p:sldLayoutId id="2147485127" r:id="rId54"/>
    <p:sldLayoutId id="2147485128" r:id="rId55"/>
    <p:sldLayoutId id="2147485129" r:id="rId56"/>
    <p:sldLayoutId id="2147485130" r:id="rId57"/>
    <p:sldLayoutId id="2147485131" r:id="rId58"/>
    <p:sldLayoutId id="2147485132" r:id="rId59"/>
    <p:sldLayoutId id="2147485133" r:id="rId60"/>
    <p:sldLayoutId id="2147485134" r:id="rId61"/>
    <p:sldLayoutId id="2147485135" r:id="rId62"/>
    <p:sldLayoutId id="2147485136" r:id="rId63"/>
    <p:sldLayoutId id="2147485137" r:id="rId64"/>
    <p:sldLayoutId id="2147485138" r:id="rId65"/>
    <p:sldLayoutId id="2147485139" r:id="rId66"/>
    <p:sldLayoutId id="2147485140" r:id="rId67"/>
    <p:sldLayoutId id="2147485141" r:id="rId68"/>
    <p:sldLayoutId id="2147485142" r:id="rId69"/>
    <p:sldLayoutId id="2147485143" r:id="rId70"/>
    <p:sldLayoutId id="2147485144" r:id="rId71"/>
    <p:sldLayoutId id="2147485145" r:id="rId72"/>
    <p:sldLayoutId id="2147485146" r:id="rId73"/>
    <p:sldLayoutId id="2147485147" r:id="rId74"/>
    <p:sldLayoutId id="2147485148" r:id="rId75"/>
    <p:sldLayoutId id="2147485149" r:id="rId76"/>
    <p:sldLayoutId id="2147485150" r:id="rId77"/>
    <p:sldLayoutId id="2147485151" r:id="rId78"/>
    <p:sldLayoutId id="2147485152" r:id="rId79"/>
    <p:sldLayoutId id="2147485153" r:id="rId80"/>
    <p:sldLayoutId id="2147485154" r:id="rId81"/>
    <p:sldLayoutId id="2147485155" r:id="rId82"/>
    <p:sldLayoutId id="2147485156" r:id="rId83"/>
    <p:sldLayoutId id="2147485157" r:id="rId84"/>
    <p:sldLayoutId id="2147485158" r:id="rId85"/>
    <p:sldLayoutId id="2147485159" r:id="rId86"/>
    <p:sldLayoutId id="2147485160" r:id="rId87"/>
    <p:sldLayoutId id="2147485161" r:id="rId88"/>
    <p:sldLayoutId id="2147485162" r:id="rId89"/>
    <p:sldLayoutId id="2147485163" r:id="rId90"/>
    <p:sldLayoutId id="2147485164" r:id="rId9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238656"/>
      </p:ext>
    </p:extLst>
  </p:cSld>
  <p:clrMap bg1="lt1" tx1="dk1" bg2="lt2" tx2="dk2" accent1="accent1" accent2="accent2" accent3="accent3" accent4="accent4" accent5="accent5" accent6="accent6" hlink="hlink" folHlink="folHlink"/>
  <p:sldLayoutIdLst>
    <p:sldLayoutId id="2147484844" r:id="rId1"/>
    <p:sldLayoutId id="2147484845" r:id="rId2"/>
    <p:sldLayoutId id="2147484846" r:id="rId3"/>
    <p:sldLayoutId id="2147484847" r:id="rId4"/>
    <p:sldLayoutId id="2147484848" r:id="rId5"/>
    <p:sldLayoutId id="2147484849" r:id="rId6"/>
    <p:sldLayoutId id="2147484850" r:id="rId7"/>
    <p:sldLayoutId id="2147484851" r:id="rId8"/>
    <p:sldLayoutId id="2147484852" r:id="rId9"/>
    <p:sldLayoutId id="2147484853" r:id="rId10"/>
    <p:sldLayoutId id="2147484854" r:id="rId11"/>
    <p:sldLayoutId id="2147484855" r:id="rId12"/>
    <p:sldLayoutId id="2147484856" r:id="rId13"/>
    <p:sldLayoutId id="2147484857" r:id="rId14"/>
    <p:sldLayoutId id="2147484858" r:id="rId15"/>
    <p:sldLayoutId id="2147484859" r:id="rId16"/>
    <p:sldLayoutId id="2147484860" r:id="rId17"/>
    <p:sldLayoutId id="2147484861" r:id="rId18"/>
    <p:sldLayoutId id="2147484862" r:id="rId19"/>
    <p:sldLayoutId id="2147484863" r:id="rId20"/>
    <p:sldLayoutId id="2147484864" r:id="rId21"/>
    <p:sldLayoutId id="2147484865" r:id="rId22"/>
    <p:sldLayoutId id="2147484866" r:id="rId23"/>
    <p:sldLayoutId id="2147484867" r:id="rId24"/>
    <p:sldLayoutId id="2147484868"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163479"/>
      </p:ext>
    </p:extLst>
  </p:cSld>
  <p:clrMap bg1="lt1" tx1="dk1" bg2="lt2" tx2="dk2" accent1="accent1" accent2="accent2" accent3="accent3" accent4="accent4" accent5="accent5" accent6="accent6" hlink="hlink" folHlink="folHlink"/>
  <p:sldLayoutIdLst>
    <p:sldLayoutId id="2147484870" r:id="rId1"/>
    <p:sldLayoutId id="2147484871" r:id="rId2"/>
    <p:sldLayoutId id="2147484872" r:id="rId3"/>
    <p:sldLayoutId id="2147484873" r:id="rId4"/>
    <p:sldLayoutId id="2147484874" r:id="rId5"/>
    <p:sldLayoutId id="2147484875" r:id="rId6"/>
    <p:sldLayoutId id="2147484876" r:id="rId7"/>
    <p:sldLayoutId id="2147484877" r:id="rId8"/>
    <p:sldLayoutId id="2147484878" r:id="rId9"/>
    <p:sldLayoutId id="2147484879" r:id="rId10"/>
    <p:sldLayoutId id="2147484880" r:id="rId11"/>
    <p:sldLayoutId id="2147484881" r:id="rId12"/>
    <p:sldLayoutId id="2147484882" r:id="rId13"/>
    <p:sldLayoutId id="2147484883" r:id="rId14"/>
    <p:sldLayoutId id="2147484884" r:id="rId15"/>
    <p:sldLayoutId id="2147484885" r:id="rId16"/>
    <p:sldLayoutId id="2147484886" r:id="rId17"/>
    <p:sldLayoutId id="2147484887" r:id="rId18"/>
    <p:sldLayoutId id="2147484888" r:id="rId19"/>
    <p:sldLayoutId id="2147484889" r:id="rId20"/>
    <p:sldLayoutId id="2147484890" r:id="rId21"/>
    <p:sldLayoutId id="2147484891" r:id="rId22"/>
    <p:sldLayoutId id="2147484892" r:id="rId23"/>
    <p:sldLayoutId id="2147484893" r:id="rId24"/>
    <p:sldLayoutId id="214748489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15955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76534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Rectangle 2"/>
          <p:cNvSpPr/>
          <p:nvPr/>
        </p:nvSpPr>
        <p:spPr bwMode="auto">
          <a:xfrm>
            <a:off x="1" y="6566932"/>
            <a:ext cx="12191999" cy="29106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p:nvSpPr>
        <p:spPr>
          <a:xfrm>
            <a:off x="3810110" y="6630988"/>
            <a:ext cx="4571779" cy="162955"/>
          </a:xfrm>
          <a:prstGeom prst="rect">
            <a:avLst/>
          </a:prstGeom>
          <a:noFill/>
        </p:spPr>
        <p:txBody>
          <a:bodyPr wrap="square" lIns="179285" tIns="0" rIns="179285"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FFFFFF"/>
                </a:solidFill>
                <a:effectLst/>
                <a:uLnTx/>
                <a:uFillTx/>
                <a:latin typeface="Segoe UI"/>
                <a:ea typeface="+mn-ea"/>
                <a:cs typeface="+mn-cs"/>
              </a:rPr>
              <a:t>Microsoft Confidential      </a:t>
            </a:r>
            <a:fld id="{A60CAA2C-59EC-4BAF-ADE0-46F2C7CDD55C}" type="slidenum">
              <a:rPr kumimoji="0" lang="en-US" sz="1176" b="0" i="0" u="none" strike="noStrike" kern="1200" cap="none" spc="0" normalizeH="0" baseline="0" noProof="0">
                <a:ln>
                  <a:noFill/>
                </a:ln>
                <a:solidFill>
                  <a:srgbClr val="FFFFFF"/>
                </a:solidFill>
                <a:effectLst/>
                <a:uLnTx/>
                <a:uFillTx/>
                <a:latin typeface="Segoe UI"/>
                <a:ea typeface="+mn-ea"/>
                <a:cs typeface="+mn-cs"/>
              </a:rPr>
              <a:pPr marL="0" marR="0" lvl="0" indent="0" algn="ctr" defTabSz="914367" rtl="0" eaLnBrk="1" fontAlgn="auto" latinLnBrk="0" hangingPunct="1">
                <a:lnSpc>
                  <a:spcPct val="90000"/>
                </a:lnSpc>
                <a:spcBef>
                  <a:spcPts val="0"/>
                </a:spcBef>
                <a:spcAft>
                  <a:spcPts val="588"/>
                </a:spcAft>
                <a:buClrTx/>
                <a:buSzTx/>
                <a:buFontTx/>
                <a:buNone/>
                <a:tabLst/>
                <a:defRPr/>
              </a:pPr>
              <a:t>‹#›</a:t>
            </a:fld>
            <a:endParaRPr kumimoji="0" lang="en-US" sz="1176"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25370202"/>
      </p:ext>
    </p:extLst>
  </p:cSld>
  <p:clrMap bg1="lt1" tx1="dk1" bg2="lt2" tx2="dk2" accent1="accent1" accent2="accent2" accent3="accent3" accent4="accent4" accent5="accent5" accent6="accent6" hlink="hlink" folHlink="folHlink"/>
  <p:sldLayoutIdLst>
    <p:sldLayoutId id="2147484896" r:id="rId1"/>
    <p:sldLayoutId id="2147484897" r:id="rId2"/>
    <p:sldLayoutId id="2147484898" r:id="rId3"/>
    <p:sldLayoutId id="2147484899" r:id="rId4"/>
    <p:sldLayoutId id="2147484900" r:id="rId5"/>
    <p:sldLayoutId id="2147484901" r:id="rId6"/>
    <p:sldLayoutId id="2147484902" r:id="rId7"/>
    <p:sldLayoutId id="2147484903" r:id="rId8"/>
    <p:sldLayoutId id="2147484904" r:id="rId9"/>
  </p:sldLayoutIdLst>
  <p:transition>
    <p:fade/>
  </p:transition>
  <p:hf hdr="0" ftr="0" dt="0"/>
  <p:txStyles>
    <p:titleStyle>
      <a:lvl1pPr algn="l" defTabSz="914367" rtl="0" eaLnBrk="1" latinLnBrk="0" hangingPunct="1">
        <a:lnSpc>
          <a:spcPct val="90000"/>
        </a:lnSpc>
        <a:spcBef>
          <a:spcPct val="0"/>
        </a:spcBef>
        <a:buNone/>
        <a:defRPr lang="en-US" sz="3600"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100000"/>
        </a:lnSpc>
        <a:spcBef>
          <a:spcPts val="588"/>
        </a:spcBef>
        <a:spcAft>
          <a:spcPts val="0"/>
        </a:spcAft>
        <a:buClr>
          <a:schemeClr val="tx2"/>
        </a:buClr>
        <a:buSzPct val="90000"/>
        <a:buFont typeface="Arial" pitchFamily="34" charset="0"/>
        <a:buChar char="•"/>
        <a:tabLst/>
        <a:defRPr sz="2745" b="0" kern="1200" spc="0" baseline="0">
          <a:solidFill>
            <a:schemeClr val="tx1"/>
          </a:solidFill>
          <a:latin typeface="+mn-lt"/>
          <a:ea typeface="+mn-ea"/>
          <a:cs typeface="+mn-cs"/>
        </a:defRPr>
      </a:lvl1pPr>
      <a:lvl2pPr marL="572691" marR="0" indent="-236546" algn="l" defTabSz="914367" rtl="0" eaLnBrk="1" fontAlgn="auto" latinLnBrk="0" hangingPunct="1">
        <a:lnSpc>
          <a:spcPct val="100000"/>
        </a:lnSpc>
        <a:spcBef>
          <a:spcPts val="588"/>
        </a:spcBef>
        <a:spcAft>
          <a:spcPts val="0"/>
        </a:spcAft>
        <a:buClr>
          <a:schemeClr val="tx2"/>
        </a:buClr>
        <a:buSzPct val="90000"/>
        <a:buFont typeface="Arial" pitchFamily="34" charset="0"/>
        <a:buChar char="•"/>
        <a:tabLst/>
        <a:defRPr sz="2353" b="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ts val="588"/>
        </a:spcBef>
        <a:spcAft>
          <a:spcPts val="0"/>
        </a:spcAft>
        <a:buClr>
          <a:schemeClr val="tx2"/>
        </a:buClr>
        <a:buSzPct val="90000"/>
        <a:buFont typeface="Arial" pitchFamily="34" charset="0"/>
        <a:buChar char="•"/>
        <a:tabLst/>
        <a:defRPr sz="1961" b="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ts val="588"/>
        </a:spcBef>
        <a:spcAft>
          <a:spcPts val="0"/>
        </a:spcAft>
        <a:buClr>
          <a:schemeClr val="tx2"/>
        </a:buClr>
        <a:buSzPct val="90000"/>
        <a:buFont typeface="Arial" pitchFamily="34" charset="0"/>
        <a:buChar char="•"/>
        <a:tabLst/>
        <a:defRPr sz="1765" b="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ts val="588"/>
        </a:spcBef>
        <a:spcAft>
          <a:spcPts val="0"/>
        </a:spcAft>
        <a:buClr>
          <a:schemeClr val="tx2"/>
        </a:buClr>
        <a:buSzPct val="90000"/>
        <a:buFont typeface="Arial" pitchFamily="34" charset="0"/>
        <a:buChar char="•"/>
        <a:tabLst/>
        <a:defRPr sz="1372"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00676669"/>
      </p:ext>
    </p:extLst>
  </p:cSld>
  <p:clrMap bg1="dk1" tx1="lt1" bg2="dk2" tx2="lt2" accent1="accent1" accent2="accent2" accent3="accent3" accent4="accent4" accent5="accent5" accent6="accent6" hlink="hlink" folHlink="folHlink"/>
  <p:sldLayoutIdLst>
    <p:sldLayoutId id="2147484906" r:id="rId1"/>
    <p:sldLayoutId id="2147484907" r:id="rId2"/>
    <p:sldLayoutId id="2147484908" r:id="rId3"/>
    <p:sldLayoutId id="2147484909" r:id="rId4"/>
    <p:sldLayoutId id="2147484910" r:id="rId5"/>
    <p:sldLayoutId id="2147484911" r:id="rId6"/>
    <p:sldLayoutId id="2147484912" r:id="rId7"/>
    <p:sldLayoutId id="2147484913" r:id="rId8"/>
    <p:sldLayoutId id="2147484914" r:id="rId9"/>
    <p:sldLayoutId id="2147484915" r:id="rId10"/>
    <p:sldLayoutId id="2147484916" r:id="rId11"/>
    <p:sldLayoutId id="2147484917" r:id="rId12"/>
    <p:sldLayoutId id="2147484918" r:id="rId13"/>
    <p:sldLayoutId id="2147484919" r:id="rId14"/>
    <p:sldLayoutId id="2147484920" r:id="rId15"/>
    <p:sldLayoutId id="2147484921" r:id="rId16"/>
    <p:sldLayoutId id="2147484922" r:id="rId17"/>
    <p:sldLayoutId id="2147484923" r:id="rId18"/>
    <p:sldLayoutId id="2147484924" r:id="rId19"/>
    <p:sldLayoutId id="2147484925" r:id="rId20"/>
    <p:sldLayoutId id="2147484926" r:id="rId21"/>
    <p:sldLayoutId id="2147484927" r:id="rId22"/>
    <p:sldLayoutId id="2147484928" r:id="rId23"/>
    <p:sldLayoutId id="2147484929" r:id="rId24"/>
    <p:sldLayoutId id="2147484930" r:id="rId25"/>
    <p:sldLayoutId id="2147484931"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7471391"/>
      </p:ext>
    </p:extLst>
  </p:cSld>
  <p:clrMap bg1="lt1" tx1="dk1" bg2="lt2" tx2="dk2" accent1="accent1" accent2="accent2" accent3="accent3" accent4="accent4" accent5="accent5" accent6="accent6" hlink="hlink" folHlink="folHlink"/>
  <p:sldLayoutIdLst>
    <p:sldLayoutId id="2147484945" r:id="rId1"/>
    <p:sldLayoutId id="2147484946" r:id="rId2"/>
    <p:sldLayoutId id="2147484947" r:id="rId3"/>
    <p:sldLayoutId id="2147484948" r:id="rId4"/>
    <p:sldLayoutId id="2147484949" r:id="rId5"/>
    <p:sldLayoutId id="2147484950" r:id="rId6"/>
    <p:sldLayoutId id="2147484951" r:id="rId7"/>
    <p:sldLayoutId id="2147484952" r:id="rId8"/>
    <p:sldLayoutId id="2147484953" r:id="rId9"/>
    <p:sldLayoutId id="2147484954" r:id="rId10"/>
    <p:sldLayoutId id="2147484955" r:id="rId11"/>
    <p:sldLayoutId id="2147484956" r:id="rId12"/>
    <p:sldLayoutId id="2147484957" r:id="rId13"/>
    <p:sldLayoutId id="2147484958" r:id="rId14"/>
    <p:sldLayoutId id="2147484959" r:id="rId15"/>
    <p:sldLayoutId id="2147484960" r:id="rId16"/>
    <p:sldLayoutId id="2147484961" r:id="rId17"/>
    <p:sldLayoutId id="2147484962" r:id="rId18"/>
    <p:sldLayoutId id="2147484963" r:id="rId19"/>
    <p:sldLayoutId id="2147484964" r:id="rId20"/>
    <p:sldLayoutId id="2147484965" r:id="rId21"/>
    <p:sldLayoutId id="2147484966" r:id="rId22"/>
    <p:sldLayoutId id="2147484967" r:id="rId23"/>
    <p:sldLayoutId id="2147484968" r:id="rId24"/>
    <p:sldLayoutId id="2147484969" r:id="rId25"/>
    <p:sldLayoutId id="2147484970" r:id="rId26"/>
    <p:sldLayoutId id="2147484971" r:id="rId27"/>
    <p:sldLayoutId id="2147484972" r:id="rId28"/>
    <p:sldLayoutId id="2147484973" r:id="rId29"/>
    <p:sldLayoutId id="2147484974" r:id="rId30"/>
    <p:sldLayoutId id="2147484975" r:id="rId31"/>
    <p:sldLayoutId id="2147484976" r:id="rId32"/>
    <p:sldLayoutId id="2147484977" r:id="rId33"/>
    <p:sldLayoutId id="2147484978" r:id="rId34"/>
    <p:sldLayoutId id="2147484979" r:id="rId35"/>
    <p:sldLayoutId id="2147484980" r:id="rId36"/>
    <p:sldLayoutId id="2147484981" r:id="rId37"/>
    <p:sldLayoutId id="2147484982" r:id="rId38"/>
    <p:sldLayoutId id="2147484984" r:id="rId39"/>
    <p:sldLayoutId id="2147484985" r:id="rId40"/>
    <p:sldLayoutId id="2147484987" r:id="rId41"/>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6.xml"/><Relationship Id="rId6" Type="http://schemas.openxmlformats.org/officeDocument/2006/relationships/chart" Target="../charts/chart23.xml"/><Relationship Id="rId5" Type="http://schemas.openxmlformats.org/officeDocument/2006/relationships/chart" Target="../charts/chart22.xml"/><Relationship Id="rId4" Type="http://schemas.openxmlformats.org/officeDocument/2006/relationships/chart" Target="../charts/char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2.xml"/></Relationships>
</file>

<file path=ppt/slides/_rels/slide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jpeg"/><Relationship Id="rId1" Type="http://schemas.openxmlformats.org/officeDocument/2006/relationships/slideLayout" Target="../slideLayouts/slideLayout418.xml"/><Relationship Id="rId5" Type="http://schemas.openxmlformats.org/officeDocument/2006/relationships/image" Target="../media/image52.sv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6.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 Id="rId9" Type="http://schemas.openxmlformats.org/officeDocument/2006/relationships/chart" Target="../charts/chart8.xml"/></Relationships>
</file>

<file path=ppt/slides/_rels/slide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6.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_rels/slide9.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6.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chart" Target="../charts/char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2CBAF4D-C67B-2346-BE93-2E9240D82E26}"/>
              </a:ext>
            </a:extLst>
          </p:cNvPr>
          <p:cNvSpPr/>
          <p:nvPr/>
        </p:nvSpPr>
        <p:spPr bwMode="auto">
          <a:xfrm>
            <a:off x="0" y="0"/>
            <a:ext cx="12192000" cy="6858000"/>
          </a:xfrm>
          <a:prstGeom prst="rect">
            <a:avLst/>
          </a:prstGeom>
          <a:solidFill>
            <a:srgbClr val="1718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D31E7943-756E-9D43-B245-DC8020539D1B}"/>
              </a:ext>
            </a:extLst>
          </p:cNvPr>
          <p:cNvSpPr>
            <a:spLocks noGrp="1"/>
          </p:cNvSpPr>
          <p:nvPr>
            <p:ph type="body" sz="quarter" idx="4294967295"/>
          </p:nvPr>
        </p:nvSpPr>
        <p:spPr>
          <a:xfrm>
            <a:off x="532424" y="4010441"/>
            <a:ext cx="8338199" cy="677108"/>
          </a:xfrm>
        </p:spPr>
        <p:txBody>
          <a:bodyPr/>
          <a:lstStyle/>
          <a:p>
            <a:pPr marL="0" indent="0">
              <a:buNone/>
            </a:pPr>
            <a:r>
              <a:rPr lang="en-US" sz="22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Ovative Measurement Solutions Case Study – Chad Gildersleeve</a:t>
            </a:r>
          </a:p>
        </p:txBody>
      </p:sp>
      <p:sp>
        <p:nvSpPr>
          <p:cNvPr id="8" name="Title 1">
            <a:extLst>
              <a:ext uri="{FF2B5EF4-FFF2-40B4-BE49-F238E27FC236}">
                <a16:creationId xmlns:a16="http://schemas.microsoft.com/office/drawing/2014/main" id="{44591E71-9F27-A24C-AC5A-10F1A394CB25}"/>
              </a:ext>
            </a:extLst>
          </p:cNvPr>
          <p:cNvSpPr txBox="1">
            <a:spLocks/>
          </p:cNvSpPr>
          <p:nvPr/>
        </p:nvSpPr>
        <p:spPr>
          <a:xfrm>
            <a:off x="522154" y="3429000"/>
            <a:ext cx="9144000"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July 2020 Digital Media Performance</a:t>
            </a:r>
            <a:endParaRPr kumimoji="0" lang="en-US" sz="3600" b="1" i="0" u="none" strike="noStrike" kern="1200" cap="none" spc="-50" normalizeH="0" baseline="0" noProof="0" dirty="0">
              <a:ln w="3175">
                <a:noFill/>
              </a:ln>
              <a:solidFill>
                <a:schemeClr val="bg1"/>
              </a:solidFill>
              <a:effectLst/>
              <a:uLnTx/>
              <a:uFillTx/>
              <a:latin typeface="Segoe UI"/>
              <a:cs typeface="Segoe UI"/>
            </a:endParaRPr>
          </a:p>
        </p:txBody>
      </p:sp>
    </p:spTree>
    <p:extLst>
      <p:ext uri="{BB962C8B-B14F-4D97-AF65-F5344CB8AC3E}">
        <p14:creationId xmlns:p14="http://schemas.microsoft.com/office/powerpoint/2010/main" val="700802081"/>
      </p:ext>
    </p:extLst>
  </p:cSld>
  <p:clrMapOvr>
    <a:masterClrMapping/>
  </p:clrMapOvr>
  <p:transition spd="slow">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EBA0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271AEB-7182-420A-8B47-3A799C9B4F3C}"/>
              </a:ext>
            </a:extLst>
          </p:cNvPr>
          <p:cNvSpPr>
            <a:spLocks noGrp="1"/>
          </p:cNvSpPr>
          <p:nvPr>
            <p:ph type="title"/>
          </p:nvPr>
        </p:nvSpPr>
        <p:spPr>
          <a:xfrm>
            <a:off x="585216" y="3179701"/>
            <a:ext cx="9144000" cy="498598"/>
          </a:xfrm>
        </p:spPr>
        <p:txBody>
          <a:bodyPr/>
          <a:lstStyle/>
          <a:p>
            <a:r>
              <a:rPr lang="en-US"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Recommendations</a:t>
            </a:r>
          </a:p>
        </p:txBody>
      </p:sp>
    </p:spTree>
    <p:extLst>
      <p:ext uri="{BB962C8B-B14F-4D97-AF65-F5344CB8AC3E}">
        <p14:creationId xmlns:p14="http://schemas.microsoft.com/office/powerpoint/2010/main" val="77163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B1D839C5-D12A-E84A-8903-9D96F8B41041}"/>
              </a:ext>
            </a:extLst>
          </p:cNvPr>
          <p:cNvCxnSpPr>
            <a:cxnSpLocks/>
          </p:cNvCxnSpPr>
          <p:nvPr/>
        </p:nvCxnSpPr>
        <p:spPr>
          <a:xfrm>
            <a:off x="465818" y="4754750"/>
            <a:ext cx="109728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AC7F034-E06C-0C48-AA2B-AA71E8DBC384}"/>
              </a:ext>
            </a:extLst>
          </p:cNvPr>
          <p:cNvCxnSpPr>
            <a:cxnSpLocks/>
          </p:cNvCxnSpPr>
          <p:nvPr/>
        </p:nvCxnSpPr>
        <p:spPr>
          <a:xfrm>
            <a:off x="535290" y="3267326"/>
            <a:ext cx="109728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2032D48-B176-4E43-93AE-7F2AA07333CA}"/>
              </a:ext>
            </a:extLst>
          </p:cNvPr>
          <p:cNvCxnSpPr>
            <a:cxnSpLocks/>
          </p:cNvCxnSpPr>
          <p:nvPr/>
        </p:nvCxnSpPr>
        <p:spPr>
          <a:xfrm>
            <a:off x="465818" y="1736719"/>
            <a:ext cx="109728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31895D96-FA6A-5949-B189-B4369ECE6103}"/>
              </a:ext>
            </a:extLst>
          </p:cNvPr>
          <p:cNvSpPr txBox="1">
            <a:spLocks/>
          </p:cNvSpPr>
          <p:nvPr/>
        </p:nvSpPr>
        <p:spPr>
          <a:xfrm rot="16200000">
            <a:off x="-1490255" y="3776006"/>
            <a:ext cx="4217291"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ctr"/>
            <a:r>
              <a:rPr lang="en-US" sz="12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CAMPAIGN  GOAL</a:t>
            </a:r>
          </a:p>
        </p:txBody>
      </p:sp>
      <p:cxnSp>
        <p:nvCxnSpPr>
          <p:cNvPr id="21" name="Straight Connector 20">
            <a:extLst>
              <a:ext uri="{FF2B5EF4-FFF2-40B4-BE49-F238E27FC236}">
                <a16:creationId xmlns:a16="http://schemas.microsoft.com/office/drawing/2014/main" id="{5E271026-AD29-0642-B3C9-A1D22C30A725}"/>
              </a:ext>
            </a:extLst>
          </p:cNvPr>
          <p:cNvCxnSpPr>
            <a:cxnSpLocks/>
          </p:cNvCxnSpPr>
          <p:nvPr/>
        </p:nvCxnSpPr>
        <p:spPr>
          <a:xfrm>
            <a:off x="503274" y="6001272"/>
            <a:ext cx="109728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A96BD64-0831-634C-A086-CB866EA43127}"/>
              </a:ext>
            </a:extLst>
          </p:cNvPr>
          <p:cNvSpPr txBox="1"/>
          <p:nvPr/>
        </p:nvSpPr>
        <p:spPr>
          <a:xfrm>
            <a:off x="-258735" y="8736532"/>
            <a:ext cx="5649403" cy="215444"/>
          </a:xfrm>
          <a:prstGeom prst="rect">
            <a:avLst/>
          </a:prstGeom>
          <a:noFill/>
        </p:spPr>
        <p:txBody>
          <a:bodyPr wrap="square" lIns="0" tIns="0" rIns="0" bIns="0" rtlCol="0">
            <a:spAutoFit/>
          </a:bodyPr>
          <a:lstStyle/>
          <a:p>
            <a:pPr lvl="1"/>
            <a:r>
              <a:rPr lang="en-US" sz="1400">
                <a:solidFill>
                  <a:srgbClr val="FFFFFF"/>
                </a:solidFill>
                <a:ea typeface="Segoe UI" pitchFamily="34" charset="0"/>
                <a:cs typeface="Segoe UI" pitchFamily="34" charset="0"/>
              </a:rPr>
              <a:t>A</a:t>
            </a:r>
          </a:p>
        </p:txBody>
      </p:sp>
      <p:sp>
        <p:nvSpPr>
          <p:cNvPr id="12" name="Title 1">
            <a:extLst>
              <a:ext uri="{FF2B5EF4-FFF2-40B4-BE49-F238E27FC236}">
                <a16:creationId xmlns:a16="http://schemas.microsoft.com/office/drawing/2014/main" id="{FC944471-4EFA-B846-815F-27CC0E87805B}"/>
              </a:ext>
            </a:extLst>
          </p:cNvPr>
          <p:cNvSpPr txBox="1">
            <a:spLocks/>
          </p:cNvSpPr>
          <p:nvPr/>
        </p:nvSpPr>
        <p:spPr>
          <a:xfrm>
            <a:off x="1002944" y="1334924"/>
            <a:ext cx="3505971" cy="2215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LEARNING</a:t>
            </a:r>
          </a:p>
        </p:txBody>
      </p:sp>
      <p:sp>
        <p:nvSpPr>
          <p:cNvPr id="13" name="Title 1">
            <a:extLst>
              <a:ext uri="{FF2B5EF4-FFF2-40B4-BE49-F238E27FC236}">
                <a16:creationId xmlns:a16="http://schemas.microsoft.com/office/drawing/2014/main" id="{A16C00D9-A6F2-C749-9A37-F74654806EA0}"/>
              </a:ext>
            </a:extLst>
          </p:cNvPr>
          <p:cNvSpPr txBox="1">
            <a:spLocks/>
          </p:cNvSpPr>
          <p:nvPr/>
        </p:nvSpPr>
        <p:spPr>
          <a:xfrm>
            <a:off x="5950303" y="1328956"/>
            <a:ext cx="4449266" cy="22756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RECOMMENDATION</a:t>
            </a:r>
          </a:p>
        </p:txBody>
      </p:sp>
      <p:sp>
        <p:nvSpPr>
          <p:cNvPr id="18" name="Title 1">
            <a:extLst>
              <a:ext uri="{FF2B5EF4-FFF2-40B4-BE49-F238E27FC236}">
                <a16:creationId xmlns:a16="http://schemas.microsoft.com/office/drawing/2014/main" id="{B211F831-BE14-6F46-BD92-C7F8FC5266AA}"/>
              </a:ext>
            </a:extLst>
          </p:cNvPr>
          <p:cNvSpPr txBox="1">
            <a:spLocks/>
          </p:cNvSpPr>
          <p:nvPr/>
        </p:nvSpPr>
        <p:spPr>
          <a:xfrm>
            <a:off x="5935847" y="3590674"/>
            <a:ext cx="5447029" cy="790986"/>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US" sz="1400" b="0" dirty="0">
                <a:latin typeface="Segoe UI Historic" panose="020B0502040204020203" pitchFamily="34" charset="0"/>
                <a:ea typeface="Segoe UI Historic" panose="020B0502040204020203" pitchFamily="34" charset="0"/>
                <a:cs typeface="Segoe UI Historic" panose="020B0502040204020203" pitchFamily="34" charset="0"/>
              </a:rPr>
              <a:t>Consider shifting spend from Google Search Ads into Facebook Ads or Display Website Banner Ads, which are driving higher ROAS. Facebook, which has a higher ROAS, should take priority in any budget shifts</a:t>
            </a:r>
          </a:p>
          <a:p>
            <a:pPr marL="914383" lvl="1" indent="-457200">
              <a:buFont typeface="Arial" panose="020B0604020202020204" pitchFamily="34" charset="0"/>
              <a:buChar char="•"/>
            </a:pPr>
            <a:endParaRPr lang="en-US" sz="1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6" name="Title 1">
            <a:extLst>
              <a:ext uri="{FF2B5EF4-FFF2-40B4-BE49-F238E27FC236}">
                <a16:creationId xmlns:a16="http://schemas.microsoft.com/office/drawing/2014/main" id="{4D86E6B9-06E9-074A-91FD-01B96CD8C7C1}"/>
              </a:ext>
            </a:extLst>
          </p:cNvPr>
          <p:cNvSpPr txBox="1">
            <a:spLocks/>
          </p:cNvSpPr>
          <p:nvPr/>
        </p:nvSpPr>
        <p:spPr>
          <a:xfrm>
            <a:off x="1100647" y="4988739"/>
            <a:ext cx="4282793" cy="7478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sz="1800" b="0" dirty="0">
                <a:latin typeface="Segoe UI Historic" panose="020B0502040204020203" pitchFamily="34" charset="0"/>
                <a:ea typeface="Segoe UI Historic" panose="020B0502040204020203" pitchFamily="34" charset="0"/>
                <a:cs typeface="Segoe UI Historic" panose="020B0502040204020203" pitchFamily="34" charset="0"/>
              </a:rPr>
              <a:t>Return on Ad Spend &amp; Cost Per Order Remained Stable Despite Higher Cost Per Click</a:t>
            </a:r>
          </a:p>
        </p:txBody>
      </p:sp>
      <p:sp>
        <p:nvSpPr>
          <p:cNvPr id="28" name="Title 1">
            <a:extLst>
              <a:ext uri="{FF2B5EF4-FFF2-40B4-BE49-F238E27FC236}">
                <a16:creationId xmlns:a16="http://schemas.microsoft.com/office/drawing/2014/main" id="{8A33A60B-CEC1-E54E-9AFE-E852AFCB582E}"/>
              </a:ext>
            </a:extLst>
          </p:cNvPr>
          <p:cNvSpPr txBox="1">
            <a:spLocks/>
          </p:cNvSpPr>
          <p:nvPr/>
        </p:nvSpPr>
        <p:spPr>
          <a:xfrm>
            <a:off x="1100647" y="3808990"/>
            <a:ext cx="4139446"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sz="1800" b="0" dirty="0">
                <a:latin typeface="Segoe UI Historic" panose="020B0502040204020203" pitchFamily="34" charset="0"/>
                <a:ea typeface="Segoe UI Historic" panose="020B0502040204020203" pitchFamily="34" charset="0"/>
                <a:cs typeface="Segoe UI Historic" panose="020B0502040204020203" pitchFamily="34" charset="0"/>
              </a:rPr>
              <a:t>Search accounts for the bulk of spend, but Facebook and Display have higher ROAS</a:t>
            </a:r>
          </a:p>
        </p:txBody>
      </p:sp>
      <p:sp>
        <p:nvSpPr>
          <p:cNvPr id="24" name="Title 1">
            <a:extLst>
              <a:ext uri="{FF2B5EF4-FFF2-40B4-BE49-F238E27FC236}">
                <a16:creationId xmlns:a16="http://schemas.microsoft.com/office/drawing/2014/main" id="{9B9A64DC-BA47-A240-9C71-00D2371C8131}"/>
              </a:ext>
            </a:extLst>
          </p:cNvPr>
          <p:cNvSpPr txBox="1">
            <a:spLocks/>
          </p:cNvSpPr>
          <p:nvPr/>
        </p:nvSpPr>
        <p:spPr>
          <a:xfrm>
            <a:off x="5935847" y="4922860"/>
            <a:ext cx="5447029" cy="969496"/>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US" sz="1400" b="0" dirty="0">
                <a:latin typeface="Segoe UI Historic" panose="020B0502040204020203" pitchFamily="34" charset="0"/>
                <a:ea typeface="Segoe UI Historic" panose="020B0502040204020203" pitchFamily="34" charset="0"/>
                <a:cs typeface="Segoe UI Historic" panose="020B0502040204020203" pitchFamily="34" charset="0"/>
              </a:rPr>
              <a:t>Focus on ROAS and CPO for measuring performance as changes in CPC are not necessarily indicative of changes in revenue. </a:t>
            </a:r>
          </a:p>
          <a:p>
            <a:pPr marL="457200" indent="-457200">
              <a:buFont typeface="Arial" panose="020B0604020202020204" pitchFamily="34" charset="0"/>
              <a:buChar char="•"/>
            </a:pPr>
            <a:r>
              <a:rPr lang="en-US" sz="1400" b="0" dirty="0">
                <a:latin typeface="Segoe UI Historic" panose="020B0502040204020203" pitchFamily="34" charset="0"/>
                <a:ea typeface="Segoe UI Historic" panose="020B0502040204020203" pitchFamily="34" charset="0"/>
                <a:cs typeface="Segoe UI Historic" panose="020B0502040204020203" pitchFamily="34" charset="0"/>
              </a:rPr>
              <a:t>Review changes in audience targeting or bidding to see if they coincide with higher CPC’s.</a:t>
            </a:r>
          </a:p>
          <a:p>
            <a:pPr marL="457200" indent="-457200">
              <a:buFont typeface="Arial" panose="020B0604020202020204" pitchFamily="34" charset="0"/>
              <a:buChar char="•"/>
            </a:pPr>
            <a:endParaRPr lang="en-US" sz="1400" b="0"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2" name="Title 1">
            <a:extLst>
              <a:ext uri="{FF2B5EF4-FFF2-40B4-BE49-F238E27FC236}">
                <a16:creationId xmlns:a16="http://schemas.microsoft.com/office/drawing/2014/main" id="{EB27C350-5225-9E46-8A99-E47CDCE34F38}"/>
              </a:ext>
            </a:extLst>
          </p:cNvPr>
          <p:cNvSpPr txBox="1">
            <a:spLocks/>
          </p:cNvSpPr>
          <p:nvPr/>
        </p:nvSpPr>
        <p:spPr>
          <a:xfrm>
            <a:off x="1111818" y="2231132"/>
            <a:ext cx="426045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sz="1800" b="0" dirty="0">
                <a:latin typeface="Segoe UI Historic" panose="020B0502040204020203" pitchFamily="34" charset="0"/>
                <a:ea typeface="Segoe UI Historic" panose="020B0502040204020203" pitchFamily="34" charset="0"/>
                <a:cs typeface="Segoe UI Historic" panose="020B0502040204020203" pitchFamily="34" charset="0"/>
              </a:rPr>
              <a:t>Stable Performance At Higher Spend May Reflect An Undersaturated Audience</a:t>
            </a:r>
          </a:p>
        </p:txBody>
      </p:sp>
      <p:sp>
        <p:nvSpPr>
          <p:cNvPr id="27" name="Title 1">
            <a:extLst>
              <a:ext uri="{FF2B5EF4-FFF2-40B4-BE49-F238E27FC236}">
                <a16:creationId xmlns:a16="http://schemas.microsoft.com/office/drawing/2014/main" id="{87CD2D00-3F36-FA4E-ADB2-FDDC51F0B469}"/>
              </a:ext>
            </a:extLst>
          </p:cNvPr>
          <p:cNvSpPr txBox="1">
            <a:spLocks/>
          </p:cNvSpPr>
          <p:nvPr/>
        </p:nvSpPr>
        <p:spPr>
          <a:xfrm>
            <a:off x="5928614" y="1966546"/>
            <a:ext cx="5447029" cy="969496"/>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US" sz="1400" b="0" dirty="0">
                <a:latin typeface="Segoe UI Historic" panose="020B0502040204020203" pitchFamily="34" charset="0"/>
                <a:ea typeface="Segoe UI Historic" panose="020B0502040204020203" pitchFamily="34" charset="0"/>
                <a:cs typeface="Segoe UI Historic" panose="020B0502040204020203" pitchFamily="34" charset="0"/>
              </a:rPr>
              <a:t>If possible, consider increasing spend in August as historically and recently ROAS has been stable after spend increases.</a:t>
            </a:r>
          </a:p>
          <a:p>
            <a:pPr marL="457200" indent="-457200">
              <a:buFont typeface="Arial" panose="020B0604020202020204" pitchFamily="34" charset="0"/>
              <a:buChar char="•"/>
            </a:pPr>
            <a:r>
              <a:rPr lang="en-US" sz="1400" b="0" dirty="0">
                <a:latin typeface="Segoe UI Historic" panose="020B0502040204020203" pitchFamily="34" charset="0"/>
                <a:ea typeface="Segoe UI Historic" panose="020B0502040204020203" pitchFamily="34" charset="0"/>
                <a:cs typeface="Segoe UI Historic" panose="020B0502040204020203" pitchFamily="34" charset="0"/>
              </a:rPr>
              <a:t>Investing in other media types such as Microsoft Search Ads or another social platform could present opportunities to increase reach at higher spend. </a:t>
            </a:r>
          </a:p>
        </p:txBody>
      </p:sp>
      <p:sp>
        <p:nvSpPr>
          <p:cNvPr id="5" name="Title 1">
            <a:extLst>
              <a:ext uri="{FF2B5EF4-FFF2-40B4-BE49-F238E27FC236}">
                <a16:creationId xmlns:a16="http://schemas.microsoft.com/office/drawing/2014/main" id="{B930900E-224C-6253-FF88-2BEFBB75D32E}"/>
              </a:ext>
            </a:extLst>
          </p:cNvPr>
          <p:cNvSpPr txBox="1">
            <a:spLocks/>
          </p:cNvSpPr>
          <p:nvPr/>
        </p:nvSpPr>
        <p:spPr>
          <a:xfrm>
            <a:off x="447162" y="217097"/>
            <a:ext cx="11417631"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i="0" strike="noStrike" kern="1200" cap="none" spc="-50" normalizeH="0" baseline="0" noProof="0" dirty="0">
                <a:ln w="3175">
                  <a:noFill/>
                </a:ln>
                <a:gradFill>
                  <a:gsLst>
                    <a:gs pos="2917">
                      <a:srgbClr val="1A1A1A"/>
                    </a:gs>
                    <a:gs pos="30000">
                      <a:srgbClr val="1A1A1A"/>
                    </a:gs>
                  </a:gsLst>
                  <a:lin ang="5400000" scaled="0"/>
                </a:gradFill>
                <a:effectLst/>
                <a:uLnTx/>
                <a:uFillTx/>
                <a:latin typeface="Segoe UI Historic"/>
                <a:ea typeface="+mn-ea"/>
                <a:cs typeface="Segoe UI" pitchFamily="34" charset="0"/>
              </a:rPr>
              <a:t>Recommendations</a:t>
            </a:r>
          </a:p>
        </p:txBody>
      </p:sp>
    </p:spTree>
    <p:extLst>
      <p:ext uri="{BB962C8B-B14F-4D97-AF65-F5344CB8AC3E}">
        <p14:creationId xmlns:p14="http://schemas.microsoft.com/office/powerpoint/2010/main" val="300092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2CBAF4D-C67B-2346-BE93-2E9240D82E26}"/>
              </a:ext>
            </a:extLst>
          </p:cNvPr>
          <p:cNvSpPr/>
          <p:nvPr/>
        </p:nvSpPr>
        <p:spPr bwMode="auto">
          <a:xfrm>
            <a:off x="5229922" y="0"/>
            <a:ext cx="6962078" cy="6858000"/>
          </a:xfrm>
          <a:prstGeom prst="rect">
            <a:avLst/>
          </a:prstGeom>
          <a:solidFill>
            <a:srgbClr val="0D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itle 1">
            <a:extLst>
              <a:ext uri="{FF2B5EF4-FFF2-40B4-BE49-F238E27FC236}">
                <a16:creationId xmlns:a16="http://schemas.microsoft.com/office/drawing/2014/main" id="{44591E71-9F27-A24C-AC5A-10F1A394CB25}"/>
              </a:ext>
            </a:extLst>
          </p:cNvPr>
          <p:cNvSpPr txBox="1">
            <a:spLocks/>
          </p:cNvSpPr>
          <p:nvPr/>
        </p:nvSpPr>
        <p:spPr>
          <a:xfrm>
            <a:off x="657922" y="3152001"/>
            <a:ext cx="9144000"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Thank you</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a:ea typeface="+mn-ea"/>
              <a:cs typeface="Segoe UI"/>
            </a:endParaRPr>
          </a:p>
        </p:txBody>
      </p:sp>
      <p:sp>
        <p:nvSpPr>
          <p:cNvPr id="4" name="Rectangle 3">
            <a:extLst>
              <a:ext uri="{FF2B5EF4-FFF2-40B4-BE49-F238E27FC236}">
                <a16:creationId xmlns:a16="http://schemas.microsoft.com/office/drawing/2014/main" id="{052E3EFA-3B43-F74C-B602-62E010ADF339}"/>
              </a:ext>
            </a:extLst>
          </p:cNvPr>
          <p:cNvSpPr/>
          <p:nvPr/>
        </p:nvSpPr>
        <p:spPr bwMode="auto">
          <a:xfrm>
            <a:off x="342272" y="406767"/>
            <a:ext cx="3390278" cy="116923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5208261"/>
      </p:ext>
    </p:extLst>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2CBAF4D-C67B-2346-BE93-2E9240D82E26}"/>
              </a:ext>
            </a:extLst>
          </p:cNvPr>
          <p:cNvSpPr/>
          <p:nvPr/>
        </p:nvSpPr>
        <p:spPr bwMode="auto">
          <a:xfrm>
            <a:off x="5229922" y="0"/>
            <a:ext cx="6962078" cy="6858000"/>
          </a:xfrm>
          <a:prstGeom prst="rect">
            <a:avLst/>
          </a:prstGeom>
          <a:solidFill>
            <a:srgbClr val="0D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itle 1">
            <a:extLst>
              <a:ext uri="{FF2B5EF4-FFF2-40B4-BE49-F238E27FC236}">
                <a16:creationId xmlns:a16="http://schemas.microsoft.com/office/drawing/2014/main" id="{44591E71-9F27-A24C-AC5A-10F1A394CB25}"/>
              </a:ext>
            </a:extLst>
          </p:cNvPr>
          <p:cNvSpPr txBox="1">
            <a:spLocks/>
          </p:cNvSpPr>
          <p:nvPr/>
        </p:nvSpPr>
        <p:spPr>
          <a:xfrm>
            <a:off x="657922" y="3152001"/>
            <a:ext cx="9144000"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Appendix</a:t>
            </a:r>
            <a:endParaRPr kumimoji="0" lang="en-US" sz="3600" b="1"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a:ea typeface="+mn-ea"/>
              <a:cs typeface="Segoe UI"/>
            </a:endParaRPr>
          </a:p>
        </p:txBody>
      </p:sp>
      <p:sp>
        <p:nvSpPr>
          <p:cNvPr id="4" name="Rectangle 3">
            <a:extLst>
              <a:ext uri="{FF2B5EF4-FFF2-40B4-BE49-F238E27FC236}">
                <a16:creationId xmlns:a16="http://schemas.microsoft.com/office/drawing/2014/main" id="{052E3EFA-3B43-F74C-B602-62E010ADF339}"/>
              </a:ext>
            </a:extLst>
          </p:cNvPr>
          <p:cNvSpPr/>
          <p:nvPr/>
        </p:nvSpPr>
        <p:spPr bwMode="auto">
          <a:xfrm>
            <a:off x="342272" y="406767"/>
            <a:ext cx="3390278" cy="116923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27572276"/>
      </p:ext>
    </p:extLst>
  </p:cSld>
  <p:clrMapOvr>
    <a:masterClrMapping/>
  </p:clrMapOvr>
  <p:transition spd="slow">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FD1F9-A057-1BAE-FBD4-BFD705C044BF}"/>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A079224-C352-C9F2-C287-82DEFD3BEC36}"/>
              </a:ext>
            </a:extLst>
          </p:cNvPr>
          <p:cNvSpPr txBox="1">
            <a:spLocks noGrp="1"/>
          </p:cNvSpPr>
          <p:nvPr>
            <p:ph type="title"/>
          </p:nvPr>
        </p:nvSpPr>
        <p:spPr>
          <a:xfrm>
            <a:off x="587374" y="301965"/>
            <a:ext cx="110172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2800" b="0" dirty="0">
                <a:gradFill>
                  <a:gsLst>
                    <a:gs pos="2917">
                      <a:srgbClr val="1A1A1A"/>
                    </a:gs>
                    <a:gs pos="30000">
                      <a:srgbClr val="1A1A1A"/>
                    </a:gs>
                  </a:gsLst>
                  <a:lin ang="5400000" scaled="0"/>
                </a:gradFill>
                <a:latin typeface="Segoe UI Historic"/>
              </a:rPr>
              <a:t>YoY Summary Table</a:t>
            </a:r>
            <a:endParaRPr kumimoji="0" lang="en-US" sz="2800" b="0" i="0" u="none" strike="noStrike" kern="1200" cap="none" spc="-50" normalizeH="0" baseline="0" noProof="0" dirty="0">
              <a:ln w="3175">
                <a:noFill/>
              </a:ln>
              <a:gradFill>
                <a:gsLst>
                  <a:gs pos="2917">
                    <a:srgbClr val="1A1A1A"/>
                  </a:gs>
                  <a:gs pos="30000">
                    <a:srgbClr val="1A1A1A"/>
                  </a:gs>
                </a:gsLst>
                <a:lin ang="5400000" scaled="0"/>
              </a:gradFill>
              <a:effectLst/>
              <a:uLnTx/>
              <a:uFillTx/>
              <a:latin typeface="Segoe UI Historic"/>
              <a:ea typeface="+mn-ea"/>
              <a:cs typeface="Segoe UI" pitchFamily="34" charset="0"/>
            </a:endParaRPr>
          </a:p>
        </p:txBody>
      </p:sp>
      <p:graphicFrame>
        <p:nvGraphicFramePr>
          <p:cNvPr id="2" name="Table 1">
            <a:extLst>
              <a:ext uri="{FF2B5EF4-FFF2-40B4-BE49-F238E27FC236}">
                <a16:creationId xmlns:a16="http://schemas.microsoft.com/office/drawing/2014/main" id="{7A27B737-2F36-20D5-830F-EA566A5E1500}"/>
              </a:ext>
            </a:extLst>
          </p:cNvPr>
          <p:cNvGraphicFramePr>
            <a:graphicFrameLocks noGrp="1"/>
          </p:cNvGraphicFramePr>
          <p:nvPr>
            <p:extLst>
              <p:ext uri="{D42A27DB-BD31-4B8C-83A1-F6EECF244321}">
                <p14:modId xmlns:p14="http://schemas.microsoft.com/office/powerpoint/2010/main" val="2710748018"/>
              </p:ext>
            </p:extLst>
          </p:nvPr>
        </p:nvGraphicFramePr>
        <p:xfrm>
          <a:off x="133550" y="1010092"/>
          <a:ext cx="11924899" cy="5545943"/>
        </p:xfrm>
        <a:graphic>
          <a:graphicData uri="http://schemas.openxmlformats.org/drawingml/2006/table">
            <a:tbl>
              <a:tblPr/>
              <a:tblGrid>
                <a:gridCol w="1446028">
                  <a:extLst>
                    <a:ext uri="{9D8B030D-6E8A-4147-A177-3AD203B41FA5}">
                      <a16:colId xmlns:a16="http://schemas.microsoft.com/office/drawing/2014/main" val="3210367935"/>
                    </a:ext>
                  </a:extLst>
                </a:gridCol>
                <a:gridCol w="2432151">
                  <a:extLst>
                    <a:ext uri="{9D8B030D-6E8A-4147-A177-3AD203B41FA5}">
                      <a16:colId xmlns:a16="http://schemas.microsoft.com/office/drawing/2014/main" val="3430699171"/>
                    </a:ext>
                  </a:extLst>
                </a:gridCol>
                <a:gridCol w="1005840">
                  <a:extLst>
                    <a:ext uri="{9D8B030D-6E8A-4147-A177-3AD203B41FA5}">
                      <a16:colId xmlns:a16="http://schemas.microsoft.com/office/drawing/2014/main" val="257239298"/>
                    </a:ext>
                  </a:extLst>
                </a:gridCol>
                <a:gridCol w="1005840">
                  <a:extLst>
                    <a:ext uri="{9D8B030D-6E8A-4147-A177-3AD203B41FA5}">
                      <a16:colId xmlns:a16="http://schemas.microsoft.com/office/drawing/2014/main" val="1815834876"/>
                    </a:ext>
                  </a:extLst>
                </a:gridCol>
                <a:gridCol w="1005840">
                  <a:extLst>
                    <a:ext uri="{9D8B030D-6E8A-4147-A177-3AD203B41FA5}">
                      <a16:colId xmlns:a16="http://schemas.microsoft.com/office/drawing/2014/main" val="3409430793"/>
                    </a:ext>
                  </a:extLst>
                </a:gridCol>
                <a:gridCol w="1005840">
                  <a:extLst>
                    <a:ext uri="{9D8B030D-6E8A-4147-A177-3AD203B41FA5}">
                      <a16:colId xmlns:a16="http://schemas.microsoft.com/office/drawing/2014/main" val="2216434490"/>
                    </a:ext>
                  </a:extLst>
                </a:gridCol>
                <a:gridCol w="1005840">
                  <a:extLst>
                    <a:ext uri="{9D8B030D-6E8A-4147-A177-3AD203B41FA5}">
                      <a16:colId xmlns:a16="http://schemas.microsoft.com/office/drawing/2014/main" val="1024708166"/>
                    </a:ext>
                  </a:extLst>
                </a:gridCol>
                <a:gridCol w="1005840">
                  <a:extLst>
                    <a:ext uri="{9D8B030D-6E8A-4147-A177-3AD203B41FA5}">
                      <a16:colId xmlns:a16="http://schemas.microsoft.com/office/drawing/2014/main" val="128174466"/>
                    </a:ext>
                  </a:extLst>
                </a:gridCol>
                <a:gridCol w="1005840">
                  <a:extLst>
                    <a:ext uri="{9D8B030D-6E8A-4147-A177-3AD203B41FA5}">
                      <a16:colId xmlns:a16="http://schemas.microsoft.com/office/drawing/2014/main" val="1461356118"/>
                    </a:ext>
                  </a:extLst>
                </a:gridCol>
                <a:gridCol w="1005840">
                  <a:extLst>
                    <a:ext uri="{9D8B030D-6E8A-4147-A177-3AD203B41FA5}">
                      <a16:colId xmlns:a16="http://schemas.microsoft.com/office/drawing/2014/main" val="1324644281"/>
                    </a:ext>
                  </a:extLst>
                </a:gridCol>
              </a:tblGrid>
              <a:tr h="425303">
                <a:tc>
                  <a:txBody>
                    <a:bodyPr/>
                    <a:lstStyle/>
                    <a:p>
                      <a:pPr algn="ctr" fontAlgn="ctr"/>
                      <a:r>
                        <a:rPr lang="en-US" sz="1400" b="1" i="0" u="none" strike="noStrike" dirty="0">
                          <a:solidFill>
                            <a:schemeClr val="bg1"/>
                          </a:solidFill>
                          <a:effectLst/>
                          <a:latin typeface="+mn-lt"/>
                        </a:rPr>
                        <a:t>Year</a:t>
                      </a:r>
                    </a:p>
                  </a:txBody>
                  <a:tcPr marL="4313" marR="4313" marT="4313" marB="0" anchor="ctr">
                    <a:lnL>
                      <a:noFill/>
                    </a:lnL>
                    <a:lnR>
                      <a:noFill/>
                    </a:lnR>
                    <a:lnT>
                      <a:noFill/>
                    </a:lnT>
                    <a:lnB w="6350" cap="flat" cmpd="sng" algn="ctr">
                      <a:solidFill>
                        <a:srgbClr val="8EA9DB"/>
                      </a:solidFill>
                      <a:prstDash val="solid"/>
                      <a:round/>
                      <a:headEnd type="none" w="med" len="med"/>
                      <a:tailEnd type="none" w="med" len="med"/>
                    </a:lnB>
                    <a:solidFill>
                      <a:schemeClr val="accent1">
                        <a:lumMod val="75000"/>
                      </a:schemeClr>
                    </a:solidFill>
                  </a:tcPr>
                </a:tc>
                <a:tc>
                  <a:txBody>
                    <a:bodyPr/>
                    <a:lstStyle/>
                    <a:p>
                      <a:pPr algn="ctr" fontAlgn="ctr"/>
                      <a:r>
                        <a:rPr lang="en-US" sz="1400" b="1" i="0" u="none" strike="noStrike" dirty="0">
                          <a:solidFill>
                            <a:schemeClr val="bg1"/>
                          </a:solidFill>
                          <a:effectLst/>
                          <a:latin typeface="+mn-lt"/>
                        </a:rPr>
                        <a:t>Media Type</a:t>
                      </a:r>
                    </a:p>
                  </a:txBody>
                  <a:tcPr marL="4313" marR="4313" marT="4313" marB="0" anchor="ctr">
                    <a:lnL>
                      <a:noFill/>
                    </a:lnL>
                    <a:lnR>
                      <a:noFill/>
                    </a:lnR>
                    <a:lnT>
                      <a:noFill/>
                    </a:lnT>
                    <a:lnB w="6350" cap="flat" cmpd="sng" algn="ctr">
                      <a:solidFill>
                        <a:srgbClr val="8EA9DB"/>
                      </a:solidFill>
                      <a:prstDash val="solid"/>
                      <a:round/>
                      <a:headEnd type="none" w="med" len="med"/>
                      <a:tailEnd type="none" w="med" len="med"/>
                    </a:lnB>
                    <a:solidFill>
                      <a:schemeClr val="accent1">
                        <a:lumMod val="75000"/>
                      </a:schemeClr>
                    </a:solidFill>
                  </a:tcPr>
                </a:tc>
                <a:tc>
                  <a:txBody>
                    <a:bodyPr/>
                    <a:lstStyle/>
                    <a:p>
                      <a:pPr algn="ctr" fontAlgn="ctr"/>
                      <a:r>
                        <a:rPr lang="en-US" sz="1400" b="1" i="0" u="none" strike="noStrike" dirty="0">
                          <a:solidFill>
                            <a:schemeClr val="bg1"/>
                          </a:solidFill>
                          <a:effectLst/>
                          <a:latin typeface="+mn-lt"/>
                        </a:rPr>
                        <a:t>Spend</a:t>
                      </a:r>
                    </a:p>
                  </a:txBody>
                  <a:tcPr marL="7620" marR="7620" marT="7620" marB="0" anchor="ctr">
                    <a:lnL>
                      <a:noFill/>
                    </a:lnL>
                    <a:lnR>
                      <a:noFill/>
                    </a:lnR>
                    <a:lnT>
                      <a:noFill/>
                    </a:lnT>
                    <a:lnB w="6350" cap="flat" cmpd="sng" algn="ctr">
                      <a:solidFill>
                        <a:srgbClr val="8EA9DB"/>
                      </a:solidFill>
                      <a:prstDash val="solid"/>
                      <a:round/>
                      <a:headEnd type="none" w="med" len="med"/>
                      <a:tailEnd type="none" w="med" len="med"/>
                    </a:lnB>
                    <a:solidFill>
                      <a:schemeClr val="accent1">
                        <a:lumMod val="75000"/>
                      </a:schemeClr>
                    </a:solidFill>
                  </a:tcPr>
                </a:tc>
                <a:tc>
                  <a:txBody>
                    <a:bodyPr/>
                    <a:lstStyle/>
                    <a:p>
                      <a:pPr algn="ctr" fontAlgn="ctr"/>
                      <a:r>
                        <a:rPr lang="en-US" sz="1400" b="1" i="0" u="none" strike="noStrike" dirty="0">
                          <a:solidFill>
                            <a:schemeClr val="bg1"/>
                          </a:solidFill>
                          <a:effectLst/>
                          <a:latin typeface="+mn-lt"/>
                        </a:rPr>
                        <a:t>Clicks</a:t>
                      </a:r>
                    </a:p>
                  </a:txBody>
                  <a:tcPr marL="7620" marR="7620" marT="7620" marB="0" anchor="ctr">
                    <a:lnL>
                      <a:noFill/>
                    </a:lnL>
                    <a:lnR>
                      <a:noFill/>
                    </a:lnR>
                    <a:lnT>
                      <a:noFill/>
                    </a:lnT>
                    <a:lnB w="6350" cap="flat" cmpd="sng" algn="ctr">
                      <a:solidFill>
                        <a:srgbClr val="8EA9DB"/>
                      </a:solidFill>
                      <a:prstDash val="solid"/>
                      <a:round/>
                      <a:headEnd type="none" w="med" len="med"/>
                      <a:tailEnd type="none" w="med" len="med"/>
                    </a:lnB>
                    <a:solidFill>
                      <a:schemeClr val="accent1">
                        <a:lumMod val="75000"/>
                      </a:schemeClr>
                    </a:solidFill>
                  </a:tcPr>
                </a:tc>
                <a:tc>
                  <a:txBody>
                    <a:bodyPr/>
                    <a:lstStyle/>
                    <a:p>
                      <a:pPr algn="ctr" fontAlgn="ctr"/>
                      <a:r>
                        <a:rPr lang="en-US" sz="1400" b="1" i="0" u="none" strike="noStrike" dirty="0">
                          <a:solidFill>
                            <a:schemeClr val="bg1"/>
                          </a:solidFill>
                          <a:effectLst/>
                          <a:latin typeface="+mn-lt"/>
                        </a:rPr>
                        <a:t>Orders</a:t>
                      </a:r>
                    </a:p>
                  </a:txBody>
                  <a:tcPr marL="7620" marR="7620" marT="7620" marB="0" anchor="ctr">
                    <a:lnL>
                      <a:noFill/>
                    </a:lnL>
                    <a:lnR>
                      <a:noFill/>
                    </a:lnR>
                    <a:lnT>
                      <a:noFill/>
                    </a:lnT>
                    <a:lnB w="6350" cap="flat" cmpd="sng" algn="ctr">
                      <a:solidFill>
                        <a:srgbClr val="8EA9DB"/>
                      </a:solidFill>
                      <a:prstDash val="solid"/>
                      <a:round/>
                      <a:headEnd type="none" w="med" len="med"/>
                      <a:tailEnd type="none" w="med" len="med"/>
                    </a:lnB>
                    <a:solidFill>
                      <a:schemeClr val="accent1">
                        <a:lumMod val="75000"/>
                      </a:schemeClr>
                    </a:solidFill>
                  </a:tcPr>
                </a:tc>
                <a:tc>
                  <a:txBody>
                    <a:bodyPr/>
                    <a:lstStyle/>
                    <a:p>
                      <a:pPr algn="ctr" fontAlgn="ctr"/>
                      <a:r>
                        <a:rPr lang="en-US" sz="1400" b="1" i="0" u="none" strike="noStrike" dirty="0">
                          <a:solidFill>
                            <a:schemeClr val="bg1"/>
                          </a:solidFill>
                          <a:effectLst/>
                          <a:latin typeface="+mn-lt"/>
                        </a:rPr>
                        <a:t>Revenue</a:t>
                      </a:r>
                    </a:p>
                  </a:txBody>
                  <a:tcPr marL="7620" marR="7620" marT="7620" marB="0" anchor="ctr">
                    <a:lnL>
                      <a:noFill/>
                    </a:lnL>
                    <a:lnR>
                      <a:noFill/>
                    </a:lnR>
                    <a:lnT>
                      <a:noFill/>
                    </a:lnT>
                    <a:lnB w="6350" cap="flat" cmpd="sng" algn="ctr">
                      <a:solidFill>
                        <a:srgbClr val="8EA9DB"/>
                      </a:solidFill>
                      <a:prstDash val="solid"/>
                      <a:round/>
                      <a:headEnd type="none" w="med" len="med"/>
                      <a:tailEnd type="none" w="med" len="med"/>
                    </a:lnB>
                    <a:solidFill>
                      <a:schemeClr val="accent1">
                        <a:lumMod val="75000"/>
                      </a:schemeClr>
                    </a:solidFill>
                  </a:tcPr>
                </a:tc>
                <a:tc>
                  <a:txBody>
                    <a:bodyPr/>
                    <a:lstStyle/>
                    <a:p>
                      <a:pPr algn="ctr" fontAlgn="ctr"/>
                      <a:r>
                        <a:rPr lang="en-US" sz="1400" b="1" i="0" u="none" strike="noStrike" dirty="0">
                          <a:solidFill>
                            <a:schemeClr val="bg1"/>
                          </a:solidFill>
                          <a:effectLst/>
                          <a:latin typeface="+mn-lt"/>
                        </a:rPr>
                        <a:t>CPC</a:t>
                      </a:r>
                    </a:p>
                  </a:txBody>
                  <a:tcPr marL="7620" marR="7620" marT="7620" marB="0" anchor="ctr">
                    <a:lnL>
                      <a:noFill/>
                    </a:lnL>
                    <a:lnR>
                      <a:noFill/>
                    </a:lnR>
                    <a:lnT>
                      <a:noFill/>
                    </a:lnT>
                    <a:lnB w="6350" cap="flat" cmpd="sng" algn="ctr">
                      <a:solidFill>
                        <a:srgbClr val="8EA9DB"/>
                      </a:solidFill>
                      <a:prstDash val="solid"/>
                      <a:round/>
                      <a:headEnd type="none" w="med" len="med"/>
                      <a:tailEnd type="none" w="med" len="med"/>
                    </a:lnB>
                    <a:solidFill>
                      <a:schemeClr val="accent1">
                        <a:lumMod val="75000"/>
                      </a:schemeClr>
                    </a:solidFill>
                  </a:tcPr>
                </a:tc>
                <a:tc>
                  <a:txBody>
                    <a:bodyPr/>
                    <a:lstStyle/>
                    <a:p>
                      <a:pPr algn="ctr" fontAlgn="ctr"/>
                      <a:r>
                        <a:rPr lang="en-US" sz="1400" b="1" i="0" u="none" strike="noStrike" dirty="0">
                          <a:solidFill>
                            <a:schemeClr val="bg1"/>
                          </a:solidFill>
                          <a:effectLst/>
                          <a:latin typeface="+mn-lt"/>
                        </a:rPr>
                        <a:t>CPO</a:t>
                      </a:r>
                    </a:p>
                  </a:txBody>
                  <a:tcPr marL="7620" marR="7620" marT="7620" marB="0" anchor="ctr">
                    <a:lnL>
                      <a:noFill/>
                    </a:lnL>
                    <a:lnR>
                      <a:noFill/>
                    </a:lnR>
                    <a:lnT>
                      <a:noFill/>
                    </a:lnT>
                    <a:lnB w="6350" cap="flat" cmpd="sng" algn="ctr">
                      <a:solidFill>
                        <a:srgbClr val="8EA9DB"/>
                      </a:solidFill>
                      <a:prstDash val="solid"/>
                      <a:round/>
                      <a:headEnd type="none" w="med" len="med"/>
                      <a:tailEnd type="none" w="med" len="med"/>
                    </a:lnB>
                    <a:solidFill>
                      <a:schemeClr val="accent1">
                        <a:lumMod val="75000"/>
                      </a:schemeClr>
                    </a:solidFill>
                  </a:tcPr>
                </a:tc>
                <a:tc>
                  <a:txBody>
                    <a:bodyPr/>
                    <a:lstStyle/>
                    <a:p>
                      <a:pPr algn="ctr" fontAlgn="ctr"/>
                      <a:r>
                        <a:rPr lang="en-US" sz="1400" b="1" i="0" u="none" strike="noStrike" dirty="0">
                          <a:solidFill>
                            <a:schemeClr val="bg1"/>
                          </a:solidFill>
                          <a:effectLst/>
                          <a:latin typeface="+mn-lt"/>
                        </a:rPr>
                        <a:t>ROAS</a:t>
                      </a:r>
                    </a:p>
                  </a:txBody>
                  <a:tcPr marL="7620" marR="7620" marT="7620" marB="0" anchor="ctr">
                    <a:lnL>
                      <a:noFill/>
                    </a:lnL>
                    <a:lnR>
                      <a:noFill/>
                    </a:lnR>
                    <a:lnT>
                      <a:noFill/>
                    </a:lnT>
                    <a:lnB w="6350" cap="flat" cmpd="sng" algn="ctr">
                      <a:solidFill>
                        <a:srgbClr val="8EA9DB"/>
                      </a:solidFill>
                      <a:prstDash val="solid"/>
                      <a:round/>
                      <a:headEnd type="none" w="med" len="med"/>
                      <a:tailEnd type="none" w="med" len="med"/>
                    </a:lnB>
                    <a:solidFill>
                      <a:schemeClr val="accent1">
                        <a:lumMod val="75000"/>
                      </a:schemeClr>
                    </a:solidFill>
                  </a:tcPr>
                </a:tc>
                <a:tc>
                  <a:txBody>
                    <a:bodyPr/>
                    <a:lstStyle/>
                    <a:p>
                      <a:pPr algn="ctr" fontAlgn="ctr"/>
                      <a:r>
                        <a:rPr lang="en-US" sz="1400" b="1" i="0" u="none" strike="noStrike" dirty="0">
                          <a:solidFill>
                            <a:schemeClr val="bg1"/>
                          </a:solidFill>
                          <a:effectLst/>
                          <a:latin typeface="+mn-lt"/>
                        </a:rPr>
                        <a:t>AOV</a:t>
                      </a:r>
                    </a:p>
                  </a:txBody>
                  <a:tcPr marL="7620" marR="7620" marT="7620" marB="0" anchor="ctr">
                    <a:lnL>
                      <a:noFill/>
                    </a:lnL>
                    <a:lnR>
                      <a:noFill/>
                    </a:lnR>
                    <a:lnT>
                      <a:noFill/>
                    </a:lnT>
                    <a:lnB w="6350" cap="flat" cmpd="sng" algn="ctr">
                      <a:solidFill>
                        <a:srgbClr val="8EA9DB"/>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3166245938"/>
                  </a:ext>
                </a:extLst>
              </a:tr>
              <a:tr h="320040">
                <a:tc rowSpan="4">
                  <a:txBody>
                    <a:bodyPr/>
                    <a:lstStyle/>
                    <a:p>
                      <a:pPr algn="ctr" fontAlgn="ctr"/>
                      <a:r>
                        <a:rPr lang="en-US" sz="1400" b="1" i="0" u="none" strike="noStrike" dirty="0">
                          <a:solidFill>
                            <a:srgbClr val="000000"/>
                          </a:solidFill>
                          <a:effectLst/>
                          <a:latin typeface="+mn-lt"/>
                        </a:rPr>
                        <a:t>2020</a:t>
                      </a:r>
                    </a:p>
                  </a:txBody>
                  <a:tcPr marL="4313" marR="4313" marT="4313" marB="0" anchor="ctr">
                    <a:lnL>
                      <a:noFill/>
                    </a:lnL>
                    <a:lnR>
                      <a:noFill/>
                    </a:lnR>
                    <a:lnT w="6350" cap="flat" cmpd="sng" algn="ctr">
                      <a:solidFill>
                        <a:srgbClr val="8EA9DB"/>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mn-lt"/>
                        </a:rPr>
                        <a:t>Google Search Ads</a:t>
                      </a:r>
                    </a:p>
                  </a:txBody>
                  <a:tcPr marL="7620" marR="7620" marT="762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$386,058</a:t>
                      </a:r>
                    </a:p>
                  </a:txBody>
                  <a:tcPr marL="7620" marR="7620" marT="762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911,167</a:t>
                      </a:r>
                    </a:p>
                  </a:txBody>
                  <a:tcPr marL="7620" marR="7620" marT="762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27,335</a:t>
                      </a:r>
                    </a:p>
                  </a:txBody>
                  <a:tcPr marL="7620" marR="7620" marT="762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$1,776,775</a:t>
                      </a:r>
                    </a:p>
                  </a:txBody>
                  <a:tcPr marL="7620" marR="7620" marT="762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$0.42</a:t>
                      </a:r>
                    </a:p>
                  </a:txBody>
                  <a:tcPr marL="7620" marR="7620" marT="762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$14.12</a:t>
                      </a:r>
                    </a:p>
                  </a:txBody>
                  <a:tcPr marL="7620" marR="7620" marT="762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$4.60</a:t>
                      </a:r>
                    </a:p>
                  </a:txBody>
                  <a:tcPr marL="7620" marR="7620" marT="7620" marB="0" anchor="b">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$65.00</a:t>
                      </a:r>
                    </a:p>
                  </a:txBody>
                  <a:tcPr marL="7620" marR="7620" marT="7620" marB="0" anchor="b">
                    <a:lnL>
                      <a:noFill/>
                    </a:lnL>
                    <a:lnR>
                      <a:noFill/>
                    </a:lnR>
                    <a:lnT w="6350" cap="flat" cmpd="sng" algn="ctr">
                      <a:solidFill>
                        <a:srgbClr val="8EA9DB"/>
                      </a:solidFill>
                      <a:prstDash val="solid"/>
                      <a:round/>
                      <a:headEnd type="none" w="med" len="med"/>
                      <a:tailEnd type="none" w="med" len="med"/>
                    </a:lnT>
                    <a:lnB>
                      <a:noFill/>
                    </a:lnB>
                    <a:noFill/>
                  </a:tcPr>
                </a:tc>
                <a:extLst>
                  <a:ext uri="{0D108BD9-81ED-4DB2-BD59-A6C34878D82A}">
                    <a16:rowId xmlns:a16="http://schemas.microsoft.com/office/drawing/2014/main" val="3798486026"/>
                  </a:ext>
                </a:extLst>
              </a:tr>
              <a:tr h="320040">
                <a:tc vMerge="1">
                  <a:txBody>
                    <a:bodyPr/>
                    <a:lstStyle/>
                    <a:p>
                      <a:endParaRPr lang="en-US"/>
                    </a:p>
                  </a:txBody>
                  <a:tcPr/>
                </a:tc>
                <a:tc>
                  <a:txBody>
                    <a:bodyPr/>
                    <a:lstStyle/>
                    <a:p>
                      <a:pPr algn="l" fontAlgn="b"/>
                      <a:r>
                        <a:rPr lang="en-US" sz="1400" b="0" i="0" u="none" strike="noStrike" dirty="0">
                          <a:solidFill>
                            <a:srgbClr val="000000"/>
                          </a:solidFill>
                          <a:effectLst/>
                          <a:latin typeface="+mn-lt"/>
                        </a:rPr>
                        <a:t>Display Website Banner Ads</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$189,144</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1,891,440</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18,914</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$945,720</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$0.10</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$10.00</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$5.00</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$50.00</a:t>
                      </a:r>
                    </a:p>
                  </a:txBody>
                  <a:tcPr marL="7620" marR="7620" marT="7620" marB="0" anchor="b">
                    <a:lnL>
                      <a:noFill/>
                    </a:lnL>
                    <a:lnR>
                      <a:noFill/>
                    </a:lnR>
                    <a:lnT>
                      <a:noFill/>
                    </a:lnT>
                    <a:lnB>
                      <a:noFill/>
                    </a:lnB>
                    <a:noFill/>
                  </a:tcPr>
                </a:tc>
                <a:extLst>
                  <a:ext uri="{0D108BD9-81ED-4DB2-BD59-A6C34878D82A}">
                    <a16:rowId xmlns:a16="http://schemas.microsoft.com/office/drawing/2014/main" val="676524122"/>
                  </a:ext>
                </a:extLst>
              </a:tr>
              <a:tr h="320040">
                <a:tc vMerge="1">
                  <a:txBody>
                    <a:bodyPr/>
                    <a:lstStyle/>
                    <a:p>
                      <a:endParaRPr lang="en-US"/>
                    </a:p>
                  </a:txBody>
                  <a:tcPr/>
                </a:tc>
                <a:tc>
                  <a:txBody>
                    <a:bodyPr/>
                    <a:lstStyle/>
                    <a:p>
                      <a:pPr algn="l" fontAlgn="b"/>
                      <a:r>
                        <a:rPr lang="en-US" sz="1400" b="0" i="0" u="none" strike="noStrike">
                          <a:solidFill>
                            <a:srgbClr val="000000"/>
                          </a:solidFill>
                          <a:effectLst/>
                          <a:latin typeface="+mn-lt"/>
                        </a:rPr>
                        <a:t>Facebook Ads</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$144,499</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1,577,778</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15,778</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$903,120</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$0.09</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$9.16</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$6.25</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$57.24</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extLst>
                  <a:ext uri="{0D108BD9-81ED-4DB2-BD59-A6C34878D82A}">
                    <a16:rowId xmlns:a16="http://schemas.microsoft.com/office/drawing/2014/main" val="3394051878"/>
                  </a:ext>
                </a:extLst>
              </a:tr>
              <a:tr h="320040">
                <a:tc vMerge="1">
                  <a:txBody>
                    <a:bodyPr/>
                    <a:lstStyle/>
                    <a:p>
                      <a:endParaRPr lang="en-US"/>
                    </a:p>
                  </a:txBody>
                  <a:tcPr/>
                </a:tc>
                <a:tc>
                  <a:txBody>
                    <a:bodyPr/>
                    <a:lstStyle/>
                    <a:p>
                      <a:pPr algn="l" fontAlgn="b"/>
                      <a:r>
                        <a:rPr lang="en-US" sz="1400" b="1" i="0" u="none" strike="noStrike">
                          <a:solidFill>
                            <a:srgbClr val="000000"/>
                          </a:solidFill>
                          <a:effectLst/>
                          <a:latin typeface="+mn-lt"/>
                        </a:rPr>
                        <a:t>Total</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$719,701</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4,380,384</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62,027</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dirty="0">
                          <a:solidFill>
                            <a:srgbClr val="000000"/>
                          </a:solidFill>
                          <a:effectLst/>
                          <a:latin typeface="+mn-lt"/>
                        </a:rPr>
                        <a:t>$3,625,615</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$0.16</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$11.60</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$5.04</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$58.45</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extLst>
                  <a:ext uri="{0D108BD9-81ED-4DB2-BD59-A6C34878D82A}">
                    <a16:rowId xmlns:a16="http://schemas.microsoft.com/office/drawing/2014/main" val="779782395"/>
                  </a:ext>
                </a:extLst>
              </a:tr>
              <a:tr h="320040">
                <a:tc rowSpan="4">
                  <a:txBody>
                    <a:bodyPr/>
                    <a:lstStyle/>
                    <a:p>
                      <a:pPr algn="ctr" fontAlgn="ctr"/>
                      <a:r>
                        <a:rPr lang="en-US" sz="1400" b="1" i="0" u="none" strike="noStrike">
                          <a:solidFill>
                            <a:srgbClr val="000000"/>
                          </a:solidFill>
                          <a:effectLst/>
                          <a:latin typeface="+mn-lt"/>
                        </a:rPr>
                        <a:t>2019</a:t>
                      </a:r>
                    </a:p>
                  </a:txBody>
                  <a:tcPr marL="4313" marR="4313" marT="4313"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mn-lt"/>
                        </a:rPr>
                        <a:t>Google Search Ads</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$354,743</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868,253</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24,559</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$1,596,345</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$0.41</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$14.44</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$4.50</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$65.00</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extLst>
                  <a:ext uri="{0D108BD9-81ED-4DB2-BD59-A6C34878D82A}">
                    <a16:rowId xmlns:a16="http://schemas.microsoft.com/office/drawing/2014/main" val="4293136219"/>
                  </a:ext>
                </a:extLst>
              </a:tr>
              <a:tr h="320040">
                <a:tc vMerge="1">
                  <a:txBody>
                    <a:bodyPr/>
                    <a:lstStyle/>
                    <a:p>
                      <a:endParaRPr lang="en-US"/>
                    </a:p>
                  </a:txBody>
                  <a:tcPr/>
                </a:tc>
                <a:tc>
                  <a:txBody>
                    <a:bodyPr/>
                    <a:lstStyle/>
                    <a:p>
                      <a:pPr algn="l" fontAlgn="b"/>
                      <a:r>
                        <a:rPr lang="en-US" sz="1400" b="0" i="0" u="none" strike="noStrike">
                          <a:solidFill>
                            <a:srgbClr val="000000"/>
                          </a:solidFill>
                          <a:effectLst/>
                          <a:latin typeface="+mn-lt"/>
                        </a:rPr>
                        <a:t>Display Website Banner Ads</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$173,906</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1,863,121</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17,391</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$869,530</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$0.09</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$10.00</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$5.00</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$50.00</a:t>
                      </a:r>
                    </a:p>
                  </a:txBody>
                  <a:tcPr marL="7620" marR="7620" marT="7620" marB="0" anchor="b">
                    <a:lnL>
                      <a:noFill/>
                    </a:lnL>
                    <a:lnR>
                      <a:noFill/>
                    </a:lnR>
                    <a:lnT>
                      <a:noFill/>
                    </a:lnT>
                    <a:lnB>
                      <a:noFill/>
                    </a:lnB>
                    <a:noFill/>
                  </a:tcPr>
                </a:tc>
                <a:extLst>
                  <a:ext uri="{0D108BD9-81ED-4DB2-BD59-A6C34878D82A}">
                    <a16:rowId xmlns:a16="http://schemas.microsoft.com/office/drawing/2014/main" val="2942121758"/>
                  </a:ext>
                </a:extLst>
              </a:tr>
              <a:tr h="320040">
                <a:tc vMerge="1">
                  <a:txBody>
                    <a:bodyPr/>
                    <a:lstStyle/>
                    <a:p>
                      <a:endParaRPr lang="en-US"/>
                    </a:p>
                  </a:txBody>
                  <a:tcPr/>
                </a:tc>
                <a:tc>
                  <a:txBody>
                    <a:bodyPr/>
                    <a:lstStyle/>
                    <a:p>
                      <a:pPr algn="l" fontAlgn="b"/>
                      <a:r>
                        <a:rPr lang="en-US" sz="1400" b="0" i="0" u="none" strike="noStrike">
                          <a:solidFill>
                            <a:srgbClr val="000000"/>
                          </a:solidFill>
                          <a:effectLst/>
                          <a:latin typeface="+mn-lt"/>
                        </a:rPr>
                        <a:t>Facebook Ads</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$123,418</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1,516,320</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14,187</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$766,080</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$0.08</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$8.70</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$6.21</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$54.00</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extLst>
                  <a:ext uri="{0D108BD9-81ED-4DB2-BD59-A6C34878D82A}">
                    <a16:rowId xmlns:a16="http://schemas.microsoft.com/office/drawing/2014/main" val="2780811788"/>
                  </a:ext>
                </a:extLst>
              </a:tr>
              <a:tr h="320040">
                <a:tc vMerge="1">
                  <a:txBody>
                    <a:bodyPr/>
                    <a:lstStyle/>
                    <a:p>
                      <a:endParaRPr lang="en-US"/>
                    </a:p>
                  </a:txBody>
                  <a:tcPr/>
                </a:tc>
                <a:tc>
                  <a:txBody>
                    <a:bodyPr/>
                    <a:lstStyle/>
                    <a:p>
                      <a:pPr algn="l" fontAlgn="b"/>
                      <a:r>
                        <a:rPr lang="en-US" sz="1400" b="1" i="0" u="none" strike="noStrike">
                          <a:solidFill>
                            <a:srgbClr val="000000"/>
                          </a:solidFill>
                          <a:effectLst/>
                          <a:latin typeface="+mn-lt"/>
                        </a:rPr>
                        <a:t>Total</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$652,067</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4,247,694</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56,136</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$3,231,954</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$0.15</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$11.62</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$4.96</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$57.57</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extLst>
                  <a:ext uri="{0D108BD9-81ED-4DB2-BD59-A6C34878D82A}">
                    <a16:rowId xmlns:a16="http://schemas.microsoft.com/office/drawing/2014/main" val="3562935278"/>
                  </a:ext>
                </a:extLst>
              </a:tr>
              <a:tr h="320040">
                <a:tc rowSpan="4">
                  <a:txBody>
                    <a:bodyPr/>
                    <a:lstStyle/>
                    <a:p>
                      <a:pPr algn="ctr" fontAlgn="ctr"/>
                      <a:r>
                        <a:rPr lang="en-US" sz="1400" b="1" i="0" u="none" strike="noStrike" dirty="0">
                          <a:solidFill>
                            <a:srgbClr val="000000"/>
                          </a:solidFill>
                          <a:effectLst/>
                          <a:latin typeface="+mn-lt"/>
                        </a:rPr>
                        <a:t>Difference</a:t>
                      </a:r>
                      <a:br>
                        <a:rPr lang="en-US" sz="1400" b="1" i="0" u="none" strike="noStrike" dirty="0">
                          <a:solidFill>
                            <a:srgbClr val="000000"/>
                          </a:solidFill>
                          <a:effectLst/>
                          <a:latin typeface="+mn-lt"/>
                        </a:rPr>
                      </a:br>
                      <a:r>
                        <a:rPr lang="en-US" sz="1100" b="1" i="0" u="none" strike="noStrike" dirty="0">
                          <a:solidFill>
                            <a:srgbClr val="000000"/>
                          </a:solidFill>
                          <a:effectLst/>
                          <a:latin typeface="+mn-lt"/>
                        </a:rPr>
                        <a:t>(2020 - 2019)</a:t>
                      </a:r>
                    </a:p>
                  </a:txBody>
                  <a:tcPr marL="4313" marR="4313" marT="4313"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mn-lt"/>
                        </a:rPr>
                        <a:t>Google Search Ads</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$31,315</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42,914</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2,776</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$180,430</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$0.02</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-$0.32</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$0.10</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$0.00</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extLst>
                  <a:ext uri="{0D108BD9-81ED-4DB2-BD59-A6C34878D82A}">
                    <a16:rowId xmlns:a16="http://schemas.microsoft.com/office/drawing/2014/main" val="1016446174"/>
                  </a:ext>
                </a:extLst>
              </a:tr>
              <a:tr h="320040">
                <a:tc vMerge="1">
                  <a:txBody>
                    <a:bodyPr/>
                    <a:lstStyle/>
                    <a:p>
                      <a:endParaRPr lang="en-US"/>
                    </a:p>
                  </a:txBody>
                  <a:tcPr/>
                </a:tc>
                <a:tc>
                  <a:txBody>
                    <a:bodyPr/>
                    <a:lstStyle/>
                    <a:p>
                      <a:pPr algn="l" fontAlgn="b"/>
                      <a:r>
                        <a:rPr lang="en-US" sz="1400" b="0" i="0" u="none" strike="noStrike">
                          <a:solidFill>
                            <a:srgbClr val="000000"/>
                          </a:solidFill>
                          <a:effectLst/>
                          <a:latin typeface="+mn-lt"/>
                        </a:rPr>
                        <a:t>Display Website Banner Ads</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$15,238</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28,319</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1,524</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$76,190</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$0.01</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$0.00</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$0.00</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$0.00</a:t>
                      </a:r>
                    </a:p>
                  </a:txBody>
                  <a:tcPr marL="7620" marR="7620" marT="7620" marB="0" anchor="b">
                    <a:lnL>
                      <a:noFill/>
                    </a:lnL>
                    <a:lnR>
                      <a:noFill/>
                    </a:lnR>
                    <a:lnT>
                      <a:noFill/>
                    </a:lnT>
                    <a:lnB>
                      <a:noFill/>
                    </a:lnB>
                    <a:noFill/>
                  </a:tcPr>
                </a:tc>
                <a:extLst>
                  <a:ext uri="{0D108BD9-81ED-4DB2-BD59-A6C34878D82A}">
                    <a16:rowId xmlns:a16="http://schemas.microsoft.com/office/drawing/2014/main" val="414245147"/>
                  </a:ext>
                </a:extLst>
              </a:tr>
              <a:tr h="320040">
                <a:tc vMerge="1">
                  <a:txBody>
                    <a:bodyPr/>
                    <a:lstStyle/>
                    <a:p>
                      <a:endParaRPr lang="en-US"/>
                    </a:p>
                  </a:txBody>
                  <a:tcPr/>
                </a:tc>
                <a:tc>
                  <a:txBody>
                    <a:bodyPr/>
                    <a:lstStyle/>
                    <a:p>
                      <a:pPr algn="l" fontAlgn="b"/>
                      <a:r>
                        <a:rPr lang="en-US" sz="1400" b="0" i="0" u="none" strike="noStrike">
                          <a:solidFill>
                            <a:srgbClr val="000000"/>
                          </a:solidFill>
                          <a:effectLst/>
                          <a:latin typeface="+mn-lt"/>
                        </a:rPr>
                        <a:t>Facebook Ads</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$21,082</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61,458</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1,591</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$137,040</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$0.01</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$0.46</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$0.04</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$3.24</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extLst>
                  <a:ext uri="{0D108BD9-81ED-4DB2-BD59-A6C34878D82A}">
                    <a16:rowId xmlns:a16="http://schemas.microsoft.com/office/drawing/2014/main" val="1174684067"/>
                  </a:ext>
                </a:extLst>
              </a:tr>
              <a:tr h="320040">
                <a:tc vMerge="1">
                  <a:txBody>
                    <a:bodyPr/>
                    <a:lstStyle/>
                    <a:p>
                      <a:endParaRPr lang="en-US"/>
                    </a:p>
                  </a:txBody>
                  <a:tcPr/>
                </a:tc>
                <a:tc>
                  <a:txBody>
                    <a:bodyPr/>
                    <a:lstStyle/>
                    <a:p>
                      <a:pPr algn="l" fontAlgn="b"/>
                      <a:r>
                        <a:rPr lang="en-US" sz="1400" b="1" i="0" u="none" strike="noStrike">
                          <a:solidFill>
                            <a:srgbClr val="000000"/>
                          </a:solidFill>
                          <a:effectLst/>
                          <a:latin typeface="+mn-lt"/>
                        </a:rPr>
                        <a:t>Total</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$67,635</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132,691</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5,891</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$393,661</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$0.01</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-$0.01</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$0.08</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$0.88</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extLst>
                  <a:ext uri="{0D108BD9-81ED-4DB2-BD59-A6C34878D82A}">
                    <a16:rowId xmlns:a16="http://schemas.microsoft.com/office/drawing/2014/main" val="560389316"/>
                  </a:ext>
                </a:extLst>
              </a:tr>
              <a:tr h="320040">
                <a:tc rowSpan="4">
                  <a:txBody>
                    <a:bodyPr/>
                    <a:lstStyle/>
                    <a:p>
                      <a:pPr algn="ctr" fontAlgn="ctr"/>
                      <a:r>
                        <a:rPr lang="en-US" sz="1400" b="1" i="0" u="none" strike="noStrike" dirty="0">
                          <a:solidFill>
                            <a:srgbClr val="000000"/>
                          </a:solidFill>
                          <a:effectLst/>
                          <a:latin typeface="+mn-lt"/>
                        </a:rPr>
                        <a:t>% Difference </a:t>
                      </a:r>
                      <a:br>
                        <a:rPr lang="en-US" sz="1400" b="1" i="0" u="none" strike="noStrike" dirty="0">
                          <a:solidFill>
                            <a:srgbClr val="000000"/>
                          </a:solidFill>
                          <a:effectLst/>
                          <a:latin typeface="+mn-lt"/>
                        </a:rPr>
                      </a:br>
                      <a:r>
                        <a:rPr lang="en-US" sz="1100" b="1" i="0" u="none" strike="noStrike" dirty="0">
                          <a:solidFill>
                            <a:srgbClr val="000000"/>
                          </a:solidFill>
                          <a:effectLst/>
                          <a:latin typeface="+mn-lt"/>
                        </a:rPr>
                        <a:t>((2020 - 2019)/2019)</a:t>
                      </a:r>
                    </a:p>
                  </a:txBody>
                  <a:tcPr marL="4313" marR="4313" marT="4313" marB="0" anchor="ctr">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mn-lt"/>
                        </a:rPr>
                        <a:t>Google Search Ads</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8.83%</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4.94%</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11.30%</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11.30%</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3.70%</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-2.22%</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2.27%</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tc>
                  <a:txBody>
                    <a:bodyPr/>
                    <a:lstStyle/>
                    <a:p>
                      <a:pPr algn="r" fontAlgn="b"/>
                      <a:r>
                        <a:rPr lang="en-US" sz="1400" b="0" i="0" u="none" strike="noStrike">
                          <a:solidFill>
                            <a:srgbClr val="000000"/>
                          </a:solidFill>
                          <a:effectLst/>
                          <a:latin typeface="+mn-lt"/>
                        </a:rPr>
                        <a:t>0.00%</a:t>
                      </a:r>
                    </a:p>
                  </a:txBody>
                  <a:tcPr marL="7620" marR="7620" marT="7620" marB="0" anchor="b">
                    <a:lnL>
                      <a:noFill/>
                    </a:lnL>
                    <a:lnR>
                      <a:noFill/>
                    </a:lnR>
                    <a:lnT w="6350" cap="flat" cmpd="sng" algn="ctr">
                      <a:solidFill>
                        <a:srgbClr val="4472C4"/>
                      </a:solidFill>
                      <a:prstDash val="solid"/>
                      <a:round/>
                      <a:headEnd type="none" w="med" len="med"/>
                      <a:tailEnd type="none" w="med" len="med"/>
                    </a:lnT>
                    <a:lnB>
                      <a:noFill/>
                    </a:lnB>
                    <a:noFill/>
                  </a:tcPr>
                </a:tc>
                <a:extLst>
                  <a:ext uri="{0D108BD9-81ED-4DB2-BD59-A6C34878D82A}">
                    <a16:rowId xmlns:a16="http://schemas.microsoft.com/office/drawing/2014/main" val="1034248943"/>
                  </a:ext>
                </a:extLst>
              </a:tr>
              <a:tr h="320040">
                <a:tc vMerge="1">
                  <a:txBody>
                    <a:bodyPr/>
                    <a:lstStyle/>
                    <a:p>
                      <a:endParaRPr lang="en-US"/>
                    </a:p>
                  </a:txBody>
                  <a:tcPr/>
                </a:tc>
                <a:tc>
                  <a:txBody>
                    <a:bodyPr/>
                    <a:lstStyle/>
                    <a:p>
                      <a:pPr algn="l" fontAlgn="b"/>
                      <a:r>
                        <a:rPr lang="en-US" sz="1400" b="0" i="0" u="none" strike="noStrike">
                          <a:solidFill>
                            <a:srgbClr val="000000"/>
                          </a:solidFill>
                          <a:effectLst/>
                          <a:latin typeface="+mn-lt"/>
                        </a:rPr>
                        <a:t>Display Website Banner Ads</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8.76%</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1.52%</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8.76%</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8.76%</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7.13%</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0.00%</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0.00%</a:t>
                      </a:r>
                    </a:p>
                  </a:txBody>
                  <a:tcPr marL="7620" marR="7620" marT="7620" marB="0" anchor="b">
                    <a:lnL>
                      <a:noFill/>
                    </a:lnL>
                    <a:lnR>
                      <a:noFill/>
                    </a:lnR>
                    <a:lnT>
                      <a:noFill/>
                    </a:lnT>
                    <a:lnB>
                      <a:noFill/>
                    </a:lnB>
                    <a:noFill/>
                  </a:tcPr>
                </a:tc>
                <a:tc>
                  <a:txBody>
                    <a:bodyPr/>
                    <a:lstStyle/>
                    <a:p>
                      <a:pPr algn="r" fontAlgn="b"/>
                      <a:r>
                        <a:rPr lang="en-US" sz="1400" b="0" i="0" u="none" strike="noStrike">
                          <a:solidFill>
                            <a:srgbClr val="000000"/>
                          </a:solidFill>
                          <a:effectLst/>
                          <a:latin typeface="+mn-lt"/>
                        </a:rPr>
                        <a:t>0.00%</a:t>
                      </a:r>
                    </a:p>
                  </a:txBody>
                  <a:tcPr marL="7620" marR="7620" marT="7620" marB="0" anchor="b">
                    <a:lnL>
                      <a:noFill/>
                    </a:lnL>
                    <a:lnR>
                      <a:noFill/>
                    </a:lnR>
                    <a:lnT>
                      <a:noFill/>
                    </a:lnT>
                    <a:lnB>
                      <a:noFill/>
                    </a:lnB>
                    <a:noFill/>
                  </a:tcPr>
                </a:tc>
                <a:extLst>
                  <a:ext uri="{0D108BD9-81ED-4DB2-BD59-A6C34878D82A}">
                    <a16:rowId xmlns:a16="http://schemas.microsoft.com/office/drawing/2014/main" val="2098082358"/>
                  </a:ext>
                </a:extLst>
              </a:tr>
              <a:tr h="320040">
                <a:tc vMerge="1">
                  <a:txBody>
                    <a:bodyPr/>
                    <a:lstStyle/>
                    <a:p>
                      <a:endParaRPr lang="en-US"/>
                    </a:p>
                  </a:txBody>
                  <a:tcPr/>
                </a:tc>
                <a:tc>
                  <a:txBody>
                    <a:bodyPr/>
                    <a:lstStyle/>
                    <a:p>
                      <a:pPr algn="l" fontAlgn="b"/>
                      <a:r>
                        <a:rPr lang="en-US" sz="1400" b="0" i="0" u="none" strike="noStrike">
                          <a:solidFill>
                            <a:srgbClr val="000000"/>
                          </a:solidFill>
                          <a:effectLst/>
                          <a:latin typeface="+mn-lt"/>
                        </a:rPr>
                        <a:t>Facebook Ads</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17.08%</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4.05%</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11.22%</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17.89%</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12.52%</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5.27%</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0.69%</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mn-lt"/>
                        </a:rPr>
                        <a:t>6.00%</a:t>
                      </a:r>
                    </a:p>
                  </a:txBody>
                  <a:tcPr marL="7620" marR="7620" marT="7620" marB="0" anchor="b">
                    <a:lnL>
                      <a:noFill/>
                    </a:lnL>
                    <a:lnR>
                      <a:noFill/>
                    </a:lnR>
                    <a:lnT>
                      <a:noFill/>
                    </a:lnT>
                    <a:lnB w="6350" cap="flat" cmpd="sng" algn="ctr">
                      <a:solidFill>
                        <a:srgbClr val="4472C4"/>
                      </a:solidFill>
                      <a:prstDash val="solid"/>
                      <a:round/>
                      <a:headEnd type="none" w="med" len="med"/>
                      <a:tailEnd type="none" w="med" len="med"/>
                    </a:lnB>
                    <a:noFill/>
                  </a:tcPr>
                </a:tc>
                <a:extLst>
                  <a:ext uri="{0D108BD9-81ED-4DB2-BD59-A6C34878D82A}">
                    <a16:rowId xmlns:a16="http://schemas.microsoft.com/office/drawing/2014/main" val="1920938664"/>
                  </a:ext>
                </a:extLst>
              </a:tr>
              <a:tr h="320040">
                <a:tc vMerge="1">
                  <a:txBody>
                    <a:bodyPr/>
                    <a:lstStyle/>
                    <a:p>
                      <a:endParaRPr lang="en-US"/>
                    </a:p>
                  </a:txBody>
                  <a:tcPr/>
                </a:tc>
                <a:tc>
                  <a:txBody>
                    <a:bodyPr/>
                    <a:lstStyle/>
                    <a:p>
                      <a:pPr algn="l" fontAlgn="b"/>
                      <a:r>
                        <a:rPr lang="en-US" sz="1400" b="1" i="0" u="none" strike="noStrike">
                          <a:solidFill>
                            <a:srgbClr val="000000"/>
                          </a:solidFill>
                          <a:effectLst/>
                          <a:latin typeface="+mn-lt"/>
                        </a:rPr>
                        <a:t>Total</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10.37%</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3.12%</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10.49%</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12.18%</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7.03%</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-0.11%</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mn-lt"/>
                        </a:rPr>
                        <a:t>1.64%</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tc>
                  <a:txBody>
                    <a:bodyPr/>
                    <a:lstStyle/>
                    <a:p>
                      <a:pPr algn="r" fontAlgn="b"/>
                      <a:r>
                        <a:rPr lang="en-US" sz="1400" b="1" i="0" u="none" strike="noStrike" dirty="0">
                          <a:solidFill>
                            <a:srgbClr val="000000"/>
                          </a:solidFill>
                          <a:effectLst/>
                          <a:latin typeface="+mn-lt"/>
                        </a:rPr>
                        <a:t>1.53%</a:t>
                      </a:r>
                    </a:p>
                  </a:txBody>
                  <a:tcPr marL="7620" marR="7620" marT="7620" marB="0" anchor="b">
                    <a:lnL>
                      <a:noFill/>
                    </a:lnL>
                    <a:lnR>
                      <a:noFill/>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noFill/>
                  </a:tcPr>
                </a:tc>
                <a:extLst>
                  <a:ext uri="{0D108BD9-81ED-4DB2-BD59-A6C34878D82A}">
                    <a16:rowId xmlns:a16="http://schemas.microsoft.com/office/drawing/2014/main" val="4073517975"/>
                  </a:ext>
                </a:extLst>
              </a:tr>
            </a:tbl>
          </a:graphicData>
        </a:graphic>
      </p:graphicFrame>
    </p:spTree>
    <p:extLst>
      <p:ext uri="{BB962C8B-B14F-4D97-AF65-F5344CB8AC3E}">
        <p14:creationId xmlns:p14="http://schemas.microsoft.com/office/powerpoint/2010/main" val="15766215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5A39B-D522-7A4E-6FD0-E1883DFF252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7063B9A-4F29-6FF9-7C7D-9C853DF13EBE}"/>
              </a:ext>
            </a:extLst>
          </p:cNvPr>
          <p:cNvSpPr txBox="1">
            <a:spLocks/>
          </p:cNvSpPr>
          <p:nvPr/>
        </p:nvSpPr>
        <p:spPr>
          <a:xfrm>
            <a:off x="585216" y="314548"/>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gradFill>
                  <a:gsLst>
                    <a:gs pos="2917">
                      <a:srgbClr val="1A1A1A"/>
                    </a:gs>
                    <a:gs pos="30000">
                      <a:srgbClr val="1A1A1A"/>
                    </a:gs>
                  </a:gsLst>
                  <a:lin ang="5400000" scaled="0"/>
                </a:gradFill>
                <a:effectLst/>
                <a:uLnTx/>
                <a:uFillTx/>
                <a:latin typeface="Segoe UI Historic"/>
                <a:ea typeface="+mn-ea"/>
                <a:cs typeface="Segoe UI" pitchFamily="34" charset="0"/>
              </a:rPr>
              <a:t>Clicks vs Orders</a:t>
            </a:r>
          </a:p>
        </p:txBody>
      </p:sp>
      <p:graphicFrame>
        <p:nvGraphicFramePr>
          <p:cNvPr id="7" name="Table 6">
            <a:extLst>
              <a:ext uri="{FF2B5EF4-FFF2-40B4-BE49-F238E27FC236}">
                <a16:creationId xmlns:a16="http://schemas.microsoft.com/office/drawing/2014/main" id="{17FC371D-1230-D189-CB5E-D506AB2181D2}"/>
              </a:ext>
            </a:extLst>
          </p:cNvPr>
          <p:cNvGraphicFramePr>
            <a:graphicFrameLocks noGrp="1"/>
          </p:cNvGraphicFramePr>
          <p:nvPr>
            <p:extLst>
              <p:ext uri="{D42A27DB-BD31-4B8C-83A1-F6EECF244321}">
                <p14:modId xmlns:p14="http://schemas.microsoft.com/office/powerpoint/2010/main" val="2025904119"/>
              </p:ext>
            </p:extLst>
          </p:nvPr>
        </p:nvGraphicFramePr>
        <p:xfrm>
          <a:off x="406767" y="1263190"/>
          <a:ext cx="11218076" cy="4468302"/>
        </p:xfrm>
        <a:graphic>
          <a:graphicData uri="http://schemas.openxmlformats.org/drawingml/2006/table">
            <a:tbl>
              <a:tblPr/>
              <a:tblGrid>
                <a:gridCol w="2194463">
                  <a:extLst>
                    <a:ext uri="{9D8B030D-6E8A-4147-A177-3AD203B41FA5}">
                      <a16:colId xmlns:a16="http://schemas.microsoft.com/office/drawing/2014/main" val="2187344698"/>
                    </a:ext>
                  </a:extLst>
                </a:gridCol>
                <a:gridCol w="1616973">
                  <a:extLst>
                    <a:ext uri="{9D8B030D-6E8A-4147-A177-3AD203B41FA5}">
                      <a16:colId xmlns:a16="http://schemas.microsoft.com/office/drawing/2014/main" val="296680778"/>
                    </a:ext>
                  </a:extLst>
                </a:gridCol>
                <a:gridCol w="2468880">
                  <a:extLst>
                    <a:ext uri="{9D8B030D-6E8A-4147-A177-3AD203B41FA5}">
                      <a16:colId xmlns:a16="http://schemas.microsoft.com/office/drawing/2014/main" val="3992309376"/>
                    </a:ext>
                  </a:extLst>
                </a:gridCol>
                <a:gridCol w="2468880">
                  <a:extLst>
                    <a:ext uri="{9D8B030D-6E8A-4147-A177-3AD203B41FA5}">
                      <a16:colId xmlns:a16="http://schemas.microsoft.com/office/drawing/2014/main" val="3589194359"/>
                    </a:ext>
                  </a:extLst>
                </a:gridCol>
                <a:gridCol w="2468880">
                  <a:extLst>
                    <a:ext uri="{9D8B030D-6E8A-4147-A177-3AD203B41FA5}">
                      <a16:colId xmlns:a16="http://schemas.microsoft.com/office/drawing/2014/main" val="2556986446"/>
                    </a:ext>
                  </a:extLst>
                </a:gridCol>
              </a:tblGrid>
              <a:tr h="631245">
                <a:tc>
                  <a:txBody>
                    <a:bodyPr/>
                    <a:lstStyle/>
                    <a:p>
                      <a:pPr marL="0" algn="ctr" defTabSz="932742" rtl="0" eaLnBrk="1" fontAlgn="ctr" latinLnBrk="0" hangingPunct="1"/>
                      <a:r>
                        <a:rPr lang="en-US" sz="1400" b="1" i="0" u="none" strike="noStrike" kern="1200" dirty="0">
                          <a:solidFill>
                            <a:schemeClr val="bg1"/>
                          </a:solidFill>
                          <a:effectLst/>
                          <a:latin typeface="+mn-lt"/>
                          <a:ea typeface="+mn-ea"/>
                          <a:cs typeface="+mn-cs"/>
                        </a:rPr>
                        <a:t>Year</a:t>
                      </a:r>
                    </a:p>
                  </a:txBody>
                  <a:tcPr marL="5823" marR="5823" marT="5823" marB="0" anchor="ctr">
                    <a:lnL>
                      <a:noFill/>
                    </a:lnL>
                    <a:lnR>
                      <a:noFill/>
                    </a:lnR>
                    <a:lnT>
                      <a:noFill/>
                    </a:lnT>
                    <a:lnB w="6350" cap="flat" cmpd="sng" algn="ctr">
                      <a:solidFill>
                        <a:srgbClr val="8EA9DB"/>
                      </a:solidFill>
                      <a:prstDash val="solid"/>
                      <a:round/>
                      <a:headEnd type="none" w="med" len="med"/>
                      <a:tailEnd type="none" w="med" len="med"/>
                    </a:lnB>
                    <a:solidFill>
                      <a:schemeClr val="accent1">
                        <a:lumMod val="75000"/>
                      </a:schemeClr>
                    </a:solidFill>
                  </a:tcPr>
                </a:tc>
                <a:tc>
                  <a:txBody>
                    <a:bodyPr/>
                    <a:lstStyle/>
                    <a:p>
                      <a:pPr marL="0" algn="ctr" defTabSz="932742" rtl="0" eaLnBrk="1" fontAlgn="ctr" latinLnBrk="0" hangingPunct="1"/>
                      <a:r>
                        <a:rPr lang="en-US" sz="1400" b="1" i="0" u="none" strike="noStrike" kern="1200" dirty="0">
                          <a:solidFill>
                            <a:schemeClr val="bg1"/>
                          </a:solidFill>
                          <a:effectLst/>
                          <a:latin typeface="+mn-lt"/>
                          <a:ea typeface="+mn-ea"/>
                          <a:cs typeface="+mn-cs"/>
                        </a:rPr>
                        <a:t>Values</a:t>
                      </a:r>
                    </a:p>
                  </a:txBody>
                  <a:tcPr marL="5823" marR="5823" marT="5823" marB="0" anchor="ctr">
                    <a:lnL>
                      <a:noFill/>
                    </a:lnL>
                    <a:lnR>
                      <a:noFill/>
                    </a:lnR>
                    <a:lnT>
                      <a:noFill/>
                    </a:lnT>
                    <a:lnB w="6350" cap="flat" cmpd="sng" algn="ctr">
                      <a:solidFill>
                        <a:srgbClr val="8EA9DB"/>
                      </a:solidFill>
                      <a:prstDash val="solid"/>
                      <a:round/>
                      <a:headEnd type="none" w="med" len="med"/>
                      <a:tailEnd type="none" w="med" len="med"/>
                    </a:lnB>
                    <a:solidFill>
                      <a:schemeClr val="accent1">
                        <a:lumMod val="75000"/>
                      </a:schemeClr>
                    </a:solidFill>
                  </a:tcPr>
                </a:tc>
                <a:tc>
                  <a:txBody>
                    <a:bodyPr/>
                    <a:lstStyle/>
                    <a:p>
                      <a:pPr marL="0" algn="ctr" defTabSz="932742" rtl="0" eaLnBrk="1" fontAlgn="ctr" latinLnBrk="0" hangingPunct="1"/>
                      <a:r>
                        <a:rPr lang="en-US" sz="1400" b="1" i="0" u="none" strike="noStrike" kern="1200" dirty="0">
                          <a:solidFill>
                            <a:schemeClr val="bg1"/>
                          </a:solidFill>
                          <a:effectLst/>
                          <a:latin typeface="+mn-lt"/>
                          <a:ea typeface="+mn-ea"/>
                          <a:cs typeface="+mn-cs"/>
                        </a:rPr>
                        <a:t>Display Website </a:t>
                      </a:r>
                    </a:p>
                    <a:p>
                      <a:pPr marL="0" algn="ctr" defTabSz="932742" rtl="0" eaLnBrk="1" fontAlgn="ctr" latinLnBrk="0" hangingPunct="1"/>
                      <a:r>
                        <a:rPr lang="en-US" sz="1400" b="1" i="0" u="none" strike="noStrike" kern="1200" dirty="0">
                          <a:solidFill>
                            <a:schemeClr val="bg1"/>
                          </a:solidFill>
                          <a:effectLst/>
                          <a:latin typeface="+mn-lt"/>
                          <a:ea typeface="+mn-ea"/>
                          <a:cs typeface="+mn-cs"/>
                        </a:rPr>
                        <a:t>Banner Ads</a:t>
                      </a:r>
                    </a:p>
                  </a:txBody>
                  <a:tcPr marL="5823" marR="5823" marT="5823" marB="0" anchor="ctr">
                    <a:lnL>
                      <a:noFill/>
                    </a:lnL>
                    <a:lnR>
                      <a:noFill/>
                    </a:lnR>
                    <a:lnT>
                      <a:noFill/>
                    </a:lnT>
                    <a:lnB w="6350" cap="flat" cmpd="sng" algn="ctr">
                      <a:solidFill>
                        <a:srgbClr val="8EA9DB"/>
                      </a:solidFill>
                      <a:prstDash val="solid"/>
                      <a:round/>
                      <a:headEnd type="none" w="med" len="med"/>
                      <a:tailEnd type="none" w="med" len="med"/>
                    </a:lnB>
                    <a:solidFill>
                      <a:schemeClr val="accent1">
                        <a:lumMod val="75000"/>
                      </a:schemeClr>
                    </a:solidFill>
                  </a:tcPr>
                </a:tc>
                <a:tc>
                  <a:txBody>
                    <a:bodyPr/>
                    <a:lstStyle/>
                    <a:p>
                      <a:pPr marL="0" algn="ctr" defTabSz="932742" rtl="0" eaLnBrk="1" fontAlgn="ctr" latinLnBrk="0" hangingPunct="1"/>
                      <a:r>
                        <a:rPr lang="en-US" sz="1400" b="1" i="0" u="none" strike="noStrike" kern="1200" dirty="0">
                          <a:solidFill>
                            <a:schemeClr val="bg1"/>
                          </a:solidFill>
                          <a:effectLst/>
                          <a:latin typeface="+mn-lt"/>
                          <a:ea typeface="+mn-ea"/>
                          <a:cs typeface="+mn-cs"/>
                        </a:rPr>
                        <a:t>Facebook Ads</a:t>
                      </a:r>
                    </a:p>
                  </a:txBody>
                  <a:tcPr marL="5823" marR="5823" marT="5823" marB="0" anchor="ctr">
                    <a:lnL>
                      <a:noFill/>
                    </a:lnL>
                    <a:lnR>
                      <a:noFill/>
                    </a:lnR>
                    <a:lnT>
                      <a:noFill/>
                    </a:lnT>
                    <a:lnB w="6350" cap="flat" cmpd="sng" algn="ctr">
                      <a:solidFill>
                        <a:srgbClr val="8EA9DB"/>
                      </a:solidFill>
                      <a:prstDash val="solid"/>
                      <a:round/>
                      <a:headEnd type="none" w="med" len="med"/>
                      <a:tailEnd type="none" w="med" len="med"/>
                    </a:lnB>
                    <a:solidFill>
                      <a:schemeClr val="accent1">
                        <a:lumMod val="75000"/>
                      </a:schemeClr>
                    </a:solidFill>
                  </a:tcPr>
                </a:tc>
                <a:tc>
                  <a:txBody>
                    <a:bodyPr/>
                    <a:lstStyle/>
                    <a:p>
                      <a:pPr marL="0" algn="ctr" defTabSz="932742" rtl="0" eaLnBrk="1" fontAlgn="ctr" latinLnBrk="0" hangingPunct="1"/>
                      <a:r>
                        <a:rPr lang="en-US" sz="1400" b="1" i="0" u="none" strike="noStrike" kern="1200" dirty="0">
                          <a:solidFill>
                            <a:schemeClr val="bg1"/>
                          </a:solidFill>
                          <a:effectLst/>
                          <a:latin typeface="+mn-lt"/>
                          <a:ea typeface="+mn-ea"/>
                          <a:cs typeface="+mn-cs"/>
                        </a:rPr>
                        <a:t>Google Search Ads</a:t>
                      </a:r>
                    </a:p>
                  </a:txBody>
                  <a:tcPr marL="5823" marR="5823" marT="5823" marB="0" anchor="ctr">
                    <a:lnL>
                      <a:noFill/>
                    </a:lnL>
                    <a:lnR>
                      <a:noFill/>
                    </a:lnR>
                    <a:lnT>
                      <a:noFill/>
                    </a:lnT>
                    <a:lnB w="6350" cap="flat" cmpd="sng" algn="ctr">
                      <a:solidFill>
                        <a:srgbClr val="8EA9DB"/>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72839085"/>
                  </a:ext>
                </a:extLst>
              </a:tr>
              <a:tr h="323887">
                <a:tc rowSpan="3">
                  <a:txBody>
                    <a:bodyPr/>
                    <a:lstStyle/>
                    <a:p>
                      <a:pPr algn="ctr" fontAlgn="ctr"/>
                      <a:r>
                        <a:rPr lang="en-US" sz="1400" b="1" i="0" u="none" strike="noStrike" dirty="0">
                          <a:solidFill>
                            <a:srgbClr val="000000"/>
                          </a:solidFill>
                          <a:effectLst/>
                          <a:latin typeface="+mn-lt"/>
                        </a:rPr>
                        <a:t>2020</a:t>
                      </a:r>
                    </a:p>
                  </a:txBody>
                  <a:tcPr marL="5823" marR="5823" marT="5823"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mn-lt"/>
                        </a:rPr>
                        <a:t>Clicks</a:t>
                      </a:r>
                    </a:p>
                  </a:txBody>
                  <a:tcPr marL="5823" marR="5823" marT="5823" marB="0" anchor="ctr">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ctr" fontAlgn="b"/>
                      <a:r>
                        <a:rPr lang="en-US" sz="1400" b="0" i="0" u="none" strike="noStrike" dirty="0">
                          <a:solidFill>
                            <a:srgbClr val="000000"/>
                          </a:solidFill>
                          <a:effectLst/>
                          <a:latin typeface="+mn-lt"/>
                        </a:rPr>
                        <a:t>1,891,440 </a:t>
                      </a:r>
                    </a:p>
                  </a:txBody>
                  <a:tcPr marL="7620" marR="7620" marT="7620" marB="0" anchor="ctr">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ctr" fontAlgn="b"/>
                      <a:r>
                        <a:rPr lang="en-US" sz="1400" b="0" i="0" u="none" strike="noStrike" dirty="0">
                          <a:solidFill>
                            <a:srgbClr val="000000"/>
                          </a:solidFill>
                          <a:effectLst/>
                          <a:latin typeface="+mn-lt"/>
                        </a:rPr>
                        <a:t>1,577,778 </a:t>
                      </a:r>
                    </a:p>
                  </a:txBody>
                  <a:tcPr marL="7620" marR="7620" marT="7620" marB="0" anchor="ctr">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ctr" fontAlgn="b"/>
                      <a:r>
                        <a:rPr lang="en-US" sz="1400" b="0" i="0" u="none" strike="noStrike" dirty="0">
                          <a:solidFill>
                            <a:srgbClr val="000000"/>
                          </a:solidFill>
                          <a:effectLst/>
                          <a:latin typeface="+mn-lt"/>
                        </a:rPr>
                        <a:t>911,167 </a:t>
                      </a:r>
                    </a:p>
                  </a:txBody>
                  <a:tcPr marL="7620" marR="7620" marT="7620" marB="0" anchor="ctr">
                    <a:lnL>
                      <a:noFill/>
                    </a:lnL>
                    <a:lnR>
                      <a:noFill/>
                    </a:lnR>
                    <a:lnT w="6350" cap="flat" cmpd="sng" algn="ctr">
                      <a:solidFill>
                        <a:srgbClr val="8EA9DB"/>
                      </a:solidFill>
                      <a:prstDash val="solid"/>
                      <a:round/>
                      <a:headEnd type="none" w="med" len="med"/>
                      <a:tailEnd type="none" w="med" len="med"/>
                    </a:lnT>
                    <a:lnB>
                      <a:noFill/>
                    </a:lnB>
                    <a:noFill/>
                  </a:tcPr>
                </a:tc>
                <a:extLst>
                  <a:ext uri="{0D108BD9-81ED-4DB2-BD59-A6C34878D82A}">
                    <a16:rowId xmlns:a16="http://schemas.microsoft.com/office/drawing/2014/main" val="1455960558"/>
                  </a:ext>
                </a:extLst>
              </a:tr>
              <a:tr h="323887">
                <a:tc vMerge="1">
                  <a:txBody>
                    <a:bodyPr/>
                    <a:lstStyle/>
                    <a:p>
                      <a:endParaRPr lang="en-US"/>
                    </a:p>
                  </a:txBody>
                  <a:tcPr/>
                </a:tc>
                <a:tc>
                  <a:txBody>
                    <a:bodyPr/>
                    <a:lstStyle/>
                    <a:p>
                      <a:pPr algn="l" fontAlgn="b"/>
                      <a:r>
                        <a:rPr lang="en-US" sz="1400" b="0" i="0" u="none" strike="noStrike" dirty="0">
                          <a:solidFill>
                            <a:srgbClr val="000000"/>
                          </a:solidFill>
                          <a:effectLst/>
                          <a:latin typeface="+mn-lt"/>
                        </a:rPr>
                        <a:t>Orders</a:t>
                      </a:r>
                    </a:p>
                  </a:txBody>
                  <a:tcPr marL="5823" marR="5823" marT="5823" marB="0" anchor="ctr">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mn-lt"/>
                        </a:rPr>
                        <a:t>18,914 </a:t>
                      </a:r>
                    </a:p>
                  </a:txBody>
                  <a:tcPr marL="7620" marR="7620" marT="7620" marB="0" anchor="ctr">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mn-lt"/>
                        </a:rPr>
                        <a:t>15,778 </a:t>
                      </a:r>
                    </a:p>
                  </a:txBody>
                  <a:tcPr marL="7620" marR="7620" marT="7620" marB="0" anchor="ctr">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mn-lt"/>
                        </a:rPr>
                        <a:t>27,335 </a:t>
                      </a:r>
                    </a:p>
                  </a:txBody>
                  <a:tcPr marL="7620" marR="7620" marT="7620" marB="0" anchor="ctr">
                    <a:lnL>
                      <a:noFill/>
                    </a:lnL>
                    <a:lnR>
                      <a:noFill/>
                    </a:lnR>
                    <a:lnT>
                      <a:noFill/>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615597226"/>
                  </a:ext>
                </a:extLst>
              </a:tr>
              <a:tr h="631245">
                <a:tc vMerge="1">
                  <a:txBody>
                    <a:bodyPr/>
                    <a:lstStyle/>
                    <a:p>
                      <a:endParaRPr lang="en-US"/>
                    </a:p>
                  </a:txBody>
                  <a:tcPr/>
                </a:tc>
                <a:tc>
                  <a:txBody>
                    <a:bodyPr/>
                    <a:lstStyle/>
                    <a:p>
                      <a:pPr algn="l" fontAlgn="b"/>
                      <a:r>
                        <a:rPr lang="en-US" sz="1400" b="1" i="0" u="none" strike="noStrike" dirty="0">
                          <a:solidFill>
                            <a:srgbClr val="000000"/>
                          </a:solidFill>
                          <a:effectLst/>
                          <a:latin typeface="+mn-lt"/>
                        </a:rPr>
                        <a:t>Clicks to Order Rate</a:t>
                      </a:r>
                    </a:p>
                  </a:txBody>
                  <a:tcPr marL="5823" marR="5823" marT="5823"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US" sz="1400" b="1" i="0" u="none" strike="noStrike" dirty="0">
                          <a:solidFill>
                            <a:srgbClr val="000000"/>
                          </a:solidFill>
                          <a:effectLst/>
                          <a:latin typeface="+mn-lt"/>
                        </a:rPr>
                        <a:t>1.00%</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US" sz="1400" b="1" i="0" u="none" strike="noStrike" dirty="0">
                          <a:solidFill>
                            <a:srgbClr val="000000"/>
                          </a:solidFill>
                          <a:effectLst/>
                          <a:latin typeface="+mn-lt"/>
                        </a:rPr>
                        <a:t>1.00%</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US" sz="1400" b="1" i="0" u="none" strike="noStrike" dirty="0">
                          <a:solidFill>
                            <a:srgbClr val="000000"/>
                          </a:solidFill>
                          <a:effectLst/>
                          <a:latin typeface="+mn-lt"/>
                        </a:rPr>
                        <a:t>3.00%</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2342906090"/>
                  </a:ext>
                </a:extLst>
              </a:tr>
              <a:tr h="323887">
                <a:tc rowSpan="3">
                  <a:txBody>
                    <a:bodyPr/>
                    <a:lstStyle/>
                    <a:p>
                      <a:pPr algn="ctr" fontAlgn="ctr"/>
                      <a:r>
                        <a:rPr lang="en-US" sz="1400" b="1" i="0" u="none" strike="noStrike">
                          <a:solidFill>
                            <a:srgbClr val="000000"/>
                          </a:solidFill>
                          <a:effectLst/>
                          <a:latin typeface="+mn-lt"/>
                        </a:rPr>
                        <a:t>2019</a:t>
                      </a:r>
                    </a:p>
                  </a:txBody>
                  <a:tcPr marL="5823" marR="5823" marT="5823"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mn-lt"/>
                        </a:rPr>
                        <a:t>Clicks</a:t>
                      </a:r>
                    </a:p>
                  </a:txBody>
                  <a:tcPr marL="5823" marR="5823" marT="5823" marB="0" anchor="ctr">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ctr" fontAlgn="b"/>
                      <a:r>
                        <a:rPr lang="en-US" sz="1400" b="0" i="0" u="none" strike="noStrike" dirty="0">
                          <a:solidFill>
                            <a:srgbClr val="000000"/>
                          </a:solidFill>
                          <a:effectLst/>
                          <a:latin typeface="+mn-lt"/>
                        </a:rPr>
                        <a:t>1,863,121 </a:t>
                      </a:r>
                    </a:p>
                  </a:txBody>
                  <a:tcPr marL="7620" marR="7620" marT="7620" marB="0" anchor="ctr">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ctr" fontAlgn="b"/>
                      <a:r>
                        <a:rPr lang="en-US" sz="1400" b="0" i="0" u="none" strike="noStrike" dirty="0">
                          <a:solidFill>
                            <a:srgbClr val="000000"/>
                          </a:solidFill>
                          <a:effectLst/>
                          <a:latin typeface="+mn-lt"/>
                        </a:rPr>
                        <a:t>1,516,320 </a:t>
                      </a:r>
                    </a:p>
                  </a:txBody>
                  <a:tcPr marL="7620" marR="7620" marT="7620" marB="0" anchor="ctr">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ctr" fontAlgn="b"/>
                      <a:r>
                        <a:rPr lang="en-US" sz="1400" b="0" i="0" u="none" strike="noStrike" dirty="0">
                          <a:solidFill>
                            <a:srgbClr val="000000"/>
                          </a:solidFill>
                          <a:effectLst/>
                          <a:latin typeface="+mn-lt"/>
                        </a:rPr>
                        <a:t>868,253 </a:t>
                      </a:r>
                    </a:p>
                  </a:txBody>
                  <a:tcPr marL="7620" marR="7620" marT="7620" marB="0" anchor="ctr">
                    <a:lnL>
                      <a:noFill/>
                    </a:lnL>
                    <a:lnR>
                      <a:noFill/>
                    </a:lnR>
                    <a:lnT w="6350" cap="flat" cmpd="sng" algn="ctr">
                      <a:solidFill>
                        <a:srgbClr val="8EA9DB"/>
                      </a:solidFill>
                      <a:prstDash val="solid"/>
                      <a:round/>
                      <a:headEnd type="none" w="med" len="med"/>
                      <a:tailEnd type="none" w="med" len="med"/>
                    </a:lnT>
                    <a:lnB>
                      <a:noFill/>
                    </a:lnB>
                    <a:noFill/>
                  </a:tcPr>
                </a:tc>
                <a:extLst>
                  <a:ext uri="{0D108BD9-81ED-4DB2-BD59-A6C34878D82A}">
                    <a16:rowId xmlns:a16="http://schemas.microsoft.com/office/drawing/2014/main" val="3376772098"/>
                  </a:ext>
                </a:extLst>
              </a:tr>
              <a:tr h="323887">
                <a:tc vMerge="1">
                  <a:txBody>
                    <a:bodyPr/>
                    <a:lstStyle/>
                    <a:p>
                      <a:endParaRPr lang="en-US"/>
                    </a:p>
                  </a:txBody>
                  <a:tcPr/>
                </a:tc>
                <a:tc>
                  <a:txBody>
                    <a:bodyPr/>
                    <a:lstStyle/>
                    <a:p>
                      <a:pPr algn="l" fontAlgn="b"/>
                      <a:r>
                        <a:rPr lang="en-US" sz="1400" b="0" i="0" u="none" strike="noStrike">
                          <a:solidFill>
                            <a:srgbClr val="000000"/>
                          </a:solidFill>
                          <a:effectLst/>
                          <a:latin typeface="+mn-lt"/>
                        </a:rPr>
                        <a:t>Orders</a:t>
                      </a:r>
                    </a:p>
                  </a:txBody>
                  <a:tcPr marL="5823" marR="5823" marT="5823" marB="0" anchor="ctr">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mn-lt"/>
                        </a:rPr>
                        <a:t>17,391 </a:t>
                      </a:r>
                    </a:p>
                  </a:txBody>
                  <a:tcPr marL="7620" marR="7620" marT="7620" marB="0" anchor="ctr">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mn-lt"/>
                        </a:rPr>
                        <a:t>14,187 </a:t>
                      </a:r>
                    </a:p>
                  </a:txBody>
                  <a:tcPr marL="7620" marR="7620" marT="7620" marB="0" anchor="ctr">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mn-lt"/>
                        </a:rPr>
                        <a:t>24,559 </a:t>
                      </a:r>
                    </a:p>
                  </a:txBody>
                  <a:tcPr marL="7620" marR="7620" marT="7620" marB="0" anchor="ctr">
                    <a:lnL>
                      <a:noFill/>
                    </a:lnL>
                    <a:lnR>
                      <a:noFill/>
                    </a:lnR>
                    <a:lnT>
                      <a:noFill/>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3084509343"/>
                  </a:ext>
                </a:extLst>
              </a:tr>
              <a:tr h="631245">
                <a:tc vMerge="1">
                  <a:txBody>
                    <a:bodyPr/>
                    <a:lstStyle/>
                    <a:p>
                      <a:endParaRPr lang="en-US"/>
                    </a:p>
                  </a:txBody>
                  <a:tcPr/>
                </a:tc>
                <a:tc>
                  <a:txBody>
                    <a:bodyPr/>
                    <a:lstStyle/>
                    <a:p>
                      <a:pPr algn="l" fontAlgn="b"/>
                      <a:r>
                        <a:rPr lang="en-US" sz="1400" b="1" i="0" u="none" strike="noStrike">
                          <a:solidFill>
                            <a:srgbClr val="000000"/>
                          </a:solidFill>
                          <a:effectLst/>
                          <a:latin typeface="+mn-lt"/>
                        </a:rPr>
                        <a:t>Clicks to Order Rate</a:t>
                      </a:r>
                    </a:p>
                  </a:txBody>
                  <a:tcPr marL="5823" marR="5823" marT="5823"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US" sz="1400" b="1" i="0" u="none" strike="noStrike" dirty="0">
                          <a:solidFill>
                            <a:srgbClr val="000000"/>
                          </a:solidFill>
                          <a:effectLst/>
                          <a:latin typeface="+mn-lt"/>
                        </a:rPr>
                        <a:t>0.93%</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US" sz="1400" b="1" i="0" u="none" strike="noStrike" dirty="0">
                          <a:solidFill>
                            <a:srgbClr val="000000"/>
                          </a:solidFill>
                          <a:effectLst/>
                          <a:latin typeface="+mn-lt"/>
                        </a:rPr>
                        <a:t>0.94%</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US" sz="1400" b="1" i="0" u="none" strike="noStrike" dirty="0">
                          <a:solidFill>
                            <a:srgbClr val="000000"/>
                          </a:solidFill>
                          <a:effectLst/>
                          <a:latin typeface="+mn-lt"/>
                        </a:rPr>
                        <a:t>2.83%</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4012927358"/>
                  </a:ext>
                </a:extLst>
              </a:tr>
              <a:tr h="323887">
                <a:tc rowSpan="3">
                  <a:txBody>
                    <a:bodyPr/>
                    <a:lstStyle/>
                    <a:p>
                      <a:pPr algn="ctr" fontAlgn="ctr"/>
                      <a:r>
                        <a:rPr lang="en-US" sz="1400" b="1" i="0" u="none" strike="noStrike">
                          <a:solidFill>
                            <a:srgbClr val="000000"/>
                          </a:solidFill>
                          <a:effectLst/>
                          <a:latin typeface="+mn-lt"/>
                        </a:rPr>
                        <a:t>YoY Change</a:t>
                      </a:r>
                    </a:p>
                  </a:txBody>
                  <a:tcPr marL="5823" marR="5823" marT="5823"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mn-lt"/>
                        </a:rPr>
                        <a:t>Clicks</a:t>
                      </a:r>
                    </a:p>
                  </a:txBody>
                  <a:tcPr marL="5823" marR="5823" marT="5823" marB="0" anchor="ctr">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ctr" fontAlgn="b"/>
                      <a:r>
                        <a:rPr lang="en-US" sz="1400" b="0" i="0" u="none" strike="noStrike" dirty="0">
                          <a:solidFill>
                            <a:srgbClr val="000000"/>
                          </a:solidFill>
                          <a:effectLst/>
                          <a:latin typeface="+mn-lt"/>
                        </a:rPr>
                        <a:t>28,319 </a:t>
                      </a:r>
                    </a:p>
                  </a:txBody>
                  <a:tcPr marL="7620" marR="7620" marT="7620" marB="0" anchor="ctr">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ctr" fontAlgn="b"/>
                      <a:r>
                        <a:rPr lang="en-US" sz="1400" b="0" i="0" u="none" strike="noStrike" dirty="0">
                          <a:solidFill>
                            <a:srgbClr val="000000"/>
                          </a:solidFill>
                          <a:effectLst/>
                          <a:latin typeface="+mn-lt"/>
                        </a:rPr>
                        <a:t>61,458 </a:t>
                      </a:r>
                    </a:p>
                  </a:txBody>
                  <a:tcPr marL="7620" marR="7620" marT="7620" marB="0" anchor="ctr">
                    <a:lnL>
                      <a:noFill/>
                    </a:lnL>
                    <a:lnR>
                      <a:noFill/>
                    </a:lnR>
                    <a:lnT w="6350" cap="flat" cmpd="sng" algn="ctr">
                      <a:solidFill>
                        <a:srgbClr val="8EA9DB"/>
                      </a:solidFill>
                      <a:prstDash val="solid"/>
                      <a:round/>
                      <a:headEnd type="none" w="med" len="med"/>
                      <a:tailEnd type="none" w="med" len="med"/>
                    </a:lnT>
                    <a:lnB>
                      <a:noFill/>
                    </a:lnB>
                    <a:noFill/>
                  </a:tcPr>
                </a:tc>
                <a:tc>
                  <a:txBody>
                    <a:bodyPr/>
                    <a:lstStyle/>
                    <a:p>
                      <a:pPr algn="ctr" fontAlgn="b"/>
                      <a:r>
                        <a:rPr lang="en-US" sz="1400" b="0" i="0" u="none" strike="noStrike" dirty="0">
                          <a:solidFill>
                            <a:srgbClr val="000000"/>
                          </a:solidFill>
                          <a:effectLst/>
                          <a:latin typeface="+mn-lt"/>
                        </a:rPr>
                        <a:t>42,914 </a:t>
                      </a:r>
                    </a:p>
                  </a:txBody>
                  <a:tcPr marL="7620" marR="7620" marT="7620" marB="0" anchor="ctr">
                    <a:lnL>
                      <a:noFill/>
                    </a:lnL>
                    <a:lnR>
                      <a:noFill/>
                    </a:lnR>
                    <a:lnT w="6350" cap="flat" cmpd="sng" algn="ctr">
                      <a:solidFill>
                        <a:srgbClr val="8EA9DB"/>
                      </a:solidFill>
                      <a:prstDash val="solid"/>
                      <a:round/>
                      <a:headEnd type="none" w="med" len="med"/>
                      <a:tailEnd type="none" w="med" len="med"/>
                    </a:lnT>
                    <a:lnB>
                      <a:noFill/>
                    </a:lnB>
                    <a:noFill/>
                  </a:tcPr>
                </a:tc>
                <a:extLst>
                  <a:ext uri="{0D108BD9-81ED-4DB2-BD59-A6C34878D82A}">
                    <a16:rowId xmlns:a16="http://schemas.microsoft.com/office/drawing/2014/main" val="3058302707"/>
                  </a:ext>
                </a:extLst>
              </a:tr>
              <a:tr h="323887">
                <a:tc vMerge="1">
                  <a:txBody>
                    <a:bodyPr/>
                    <a:lstStyle/>
                    <a:p>
                      <a:endParaRPr lang="en-US"/>
                    </a:p>
                  </a:txBody>
                  <a:tcPr/>
                </a:tc>
                <a:tc>
                  <a:txBody>
                    <a:bodyPr/>
                    <a:lstStyle/>
                    <a:p>
                      <a:pPr algn="l" fontAlgn="b"/>
                      <a:r>
                        <a:rPr lang="en-US" sz="1400" b="0" i="0" u="none" strike="noStrike">
                          <a:solidFill>
                            <a:srgbClr val="000000"/>
                          </a:solidFill>
                          <a:effectLst/>
                          <a:latin typeface="+mn-lt"/>
                        </a:rPr>
                        <a:t>Orders</a:t>
                      </a:r>
                    </a:p>
                  </a:txBody>
                  <a:tcPr marL="5823" marR="5823" marT="5823" marB="0" anchor="ctr">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mn-lt"/>
                        </a:rPr>
                        <a:t>1,524 </a:t>
                      </a:r>
                    </a:p>
                  </a:txBody>
                  <a:tcPr marL="7620" marR="7620" marT="7620" marB="0" anchor="ctr">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mn-lt"/>
                        </a:rPr>
                        <a:t>1,591 </a:t>
                      </a:r>
                    </a:p>
                  </a:txBody>
                  <a:tcPr marL="7620" marR="7620" marT="7620" marB="0" anchor="ctr">
                    <a:lnL>
                      <a:noFill/>
                    </a:lnL>
                    <a:lnR>
                      <a:noFill/>
                    </a:lnR>
                    <a:lnT>
                      <a:noFill/>
                    </a:lnT>
                    <a:lnB w="6350" cap="flat" cmpd="sng" algn="ctr">
                      <a:solidFill>
                        <a:srgbClr val="8EA9DB"/>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mn-lt"/>
                        </a:rPr>
                        <a:t>2,776 </a:t>
                      </a:r>
                    </a:p>
                  </a:txBody>
                  <a:tcPr marL="7620" marR="7620" marT="7620" marB="0" anchor="ctr">
                    <a:lnL>
                      <a:noFill/>
                    </a:lnL>
                    <a:lnR>
                      <a:noFill/>
                    </a:lnR>
                    <a:lnT>
                      <a:noFill/>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652488892"/>
                  </a:ext>
                </a:extLst>
              </a:tr>
              <a:tr h="631245">
                <a:tc vMerge="1">
                  <a:txBody>
                    <a:bodyPr/>
                    <a:lstStyle/>
                    <a:p>
                      <a:endParaRPr lang="en-US"/>
                    </a:p>
                  </a:txBody>
                  <a:tcPr/>
                </a:tc>
                <a:tc>
                  <a:txBody>
                    <a:bodyPr/>
                    <a:lstStyle/>
                    <a:p>
                      <a:pPr algn="l" fontAlgn="b"/>
                      <a:r>
                        <a:rPr lang="en-US" sz="1400" b="1" i="0" u="none" strike="noStrike">
                          <a:solidFill>
                            <a:srgbClr val="000000"/>
                          </a:solidFill>
                          <a:effectLst/>
                          <a:latin typeface="+mn-lt"/>
                        </a:rPr>
                        <a:t>Clicks to Order Rate</a:t>
                      </a:r>
                    </a:p>
                  </a:txBody>
                  <a:tcPr marL="5823" marR="5823" marT="5823"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mn-lt"/>
                        </a:rPr>
                        <a:t>0.07%</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US" sz="1400" b="1" i="0" u="none" strike="noStrike">
                          <a:solidFill>
                            <a:srgbClr val="000000"/>
                          </a:solidFill>
                          <a:effectLst/>
                          <a:latin typeface="+mn-lt"/>
                        </a:rPr>
                        <a:t>0.06%</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tc>
                  <a:txBody>
                    <a:bodyPr/>
                    <a:lstStyle/>
                    <a:p>
                      <a:pPr algn="ctr" fontAlgn="b"/>
                      <a:r>
                        <a:rPr lang="en-US" sz="1400" b="1" i="0" u="none" strike="noStrike" dirty="0">
                          <a:solidFill>
                            <a:srgbClr val="000000"/>
                          </a:solidFill>
                          <a:effectLst/>
                          <a:latin typeface="+mn-lt"/>
                        </a:rPr>
                        <a:t>0.17%</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noFill/>
                  </a:tcPr>
                </a:tc>
                <a:extLst>
                  <a:ext uri="{0D108BD9-81ED-4DB2-BD59-A6C34878D82A}">
                    <a16:rowId xmlns:a16="http://schemas.microsoft.com/office/drawing/2014/main" val="1354753748"/>
                  </a:ext>
                </a:extLst>
              </a:tr>
            </a:tbl>
          </a:graphicData>
        </a:graphic>
      </p:graphicFrame>
    </p:spTree>
    <p:extLst>
      <p:ext uri="{BB962C8B-B14F-4D97-AF65-F5344CB8AC3E}">
        <p14:creationId xmlns:p14="http://schemas.microsoft.com/office/powerpoint/2010/main" val="22041928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7F3B4-55AB-5EBA-CB1C-21D252B6766E}"/>
            </a:ext>
          </a:extLst>
        </p:cNvPr>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2EC6BE3E-4E4F-56C2-995B-E6045104DE81}"/>
              </a:ext>
            </a:extLst>
          </p:cNvPr>
          <p:cNvGraphicFramePr>
            <a:graphicFrameLocks/>
          </p:cNvGraphicFramePr>
          <p:nvPr>
            <p:extLst>
              <p:ext uri="{D42A27DB-BD31-4B8C-83A1-F6EECF244321}">
                <p14:modId xmlns:p14="http://schemas.microsoft.com/office/powerpoint/2010/main" val="3949341377"/>
              </p:ext>
            </p:extLst>
          </p:nvPr>
        </p:nvGraphicFramePr>
        <p:xfrm>
          <a:off x="676243" y="2671309"/>
          <a:ext cx="2910840" cy="18059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C6BD251-43ED-1671-A88D-9439C36DB468}"/>
              </a:ext>
            </a:extLst>
          </p:cNvPr>
          <p:cNvGraphicFramePr>
            <a:graphicFrameLocks/>
          </p:cNvGraphicFramePr>
          <p:nvPr>
            <p:extLst>
              <p:ext uri="{D42A27DB-BD31-4B8C-83A1-F6EECF244321}">
                <p14:modId xmlns:p14="http://schemas.microsoft.com/office/powerpoint/2010/main" val="1479627989"/>
              </p:ext>
            </p:extLst>
          </p:nvPr>
        </p:nvGraphicFramePr>
        <p:xfrm>
          <a:off x="4329609" y="1855678"/>
          <a:ext cx="2910840" cy="18059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E7EBF9AC-F2DC-8E8C-5863-70D4BD5E208C}"/>
              </a:ext>
            </a:extLst>
          </p:cNvPr>
          <p:cNvGraphicFramePr>
            <a:graphicFrameLocks/>
          </p:cNvGraphicFramePr>
          <p:nvPr>
            <p:extLst>
              <p:ext uri="{D42A27DB-BD31-4B8C-83A1-F6EECF244321}">
                <p14:modId xmlns:p14="http://schemas.microsoft.com/office/powerpoint/2010/main" val="79421087"/>
              </p:ext>
            </p:extLst>
          </p:nvPr>
        </p:nvGraphicFramePr>
        <p:xfrm>
          <a:off x="7858594" y="1846136"/>
          <a:ext cx="2910840" cy="18059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47B3CB72-38BA-BF21-C051-6434258165E8}"/>
              </a:ext>
            </a:extLst>
          </p:cNvPr>
          <p:cNvGraphicFramePr>
            <a:graphicFrameLocks/>
          </p:cNvGraphicFramePr>
          <p:nvPr>
            <p:extLst>
              <p:ext uri="{D42A27DB-BD31-4B8C-83A1-F6EECF244321}">
                <p14:modId xmlns:p14="http://schemas.microsoft.com/office/powerpoint/2010/main" val="2195342493"/>
              </p:ext>
            </p:extLst>
          </p:nvPr>
        </p:nvGraphicFramePr>
        <p:xfrm>
          <a:off x="4256856" y="4158611"/>
          <a:ext cx="2910840" cy="180594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Chart 10">
            <a:extLst>
              <a:ext uri="{FF2B5EF4-FFF2-40B4-BE49-F238E27FC236}">
                <a16:creationId xmlns:a16="http://schemas.microsoft.com/office/drawing/2014/main" id="{53A907B4-7824-9E3A-89B0-71A7D565A58D}"/>
              </a:ext>
            </a:extLst>
          </p:cNvPr>
          <p:cNvGraphicFramePr>
            <a:graphicFrameLocks/>
          </p:cNvGraphicFramePr>
          <p:nvPr>
            <p:extLst>
              <p:ext uri="{D42A27DB-BD31-4B8C-83A1-F6EECF244321}">
                <p14:modId xmlns:p14="http://schemas.microsoft.com/office/powerpoint/2010/main" val="764699144"/>
              </p:ext>
            </p:extLst>
          </p:nvPr>
        </p:nvGraphicFramePr>
        <p:xfrm>
          <a:off x="7837469" y="4158611"/>
          <a:ext cx="2910840" cy="1805940"/>
        </p:xfrm>
        <a:graphic>
          <a:graphicData uri="http://schemas.openxmlformats.org/drawingml/2006/chart">
            <c:chart xmlns:c="http://schemas.openxmlformats.org/drawingml/2006/chart" xmlns:r="http://schemas.openxmlformats.org/officeDocument/2006/relationships" r:id="rId6"/>
          </a:graphicData>
        </a:graphic>
      </p:graphicFrame>
      <p:sp>
        <p:nvSpPr>
          <p:cNvPr id="5" name="Title 1">
            <a:extLst>
              <a:ext uri="{FF2B5EF4-FFF2-40B4-BE49-F238E27FC236}">
                <a16:creationId xmlns:a16="http://schemas.microsoft.com/office/drawing/2014/main" id="{88F37901-8BAE-5714-F145-B870E85CFCAF}"/>
              </a:ext>
            </a:extLst>
          </p:cNvPr>
          <p:cNvSpPr txBox="1">
            <a:spLocks/>
          </p:cNvSpPr>
          <p:nvPr/>
        </p:nvSpPr>
        <p:spPr>
          <a:xfrm>
            <a:off x="585216" y="314548"/>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gradFill>
                  <a:gsLst>
                    <a:gs pos="2917">
                      <a:srgbClr val="1A1A1A"/>
                    </a:gs>
                    <a:gs pos="30000">
                      <a:srgbClr val="1A1A1A"/>
                    </a:gs>
                  </a:gsLst>
                  <a:lin ang="5400000" scaled="0"/>
                </a:gradFill>
                <a:effectLst/>
                <a:uLnTx/>
                <a:uFillTx/>
                <a:latin typeface="Segoe UI Historic"/>
                <a:ea typeface="+mn-ea"/>
                <a:cs typeface="Segoe UI" pitchFamily="34" charset="0"/>
              </a:rPr>
              <a:t>2019 Weekly Trends</a:t>
            </a:r>
          </a:p>
        </p:txBody>
      </p:sp>
      <p:cxnSp>
        <p:nvCxnSpPr>
          <p:cNvPr id="4" name="Straight Connector 3">
            <a:extLst>
              <a:ext uri="{FF2B5EF4-FFF2-40B4-BE49-F238E27FC236}">
                <a16:creationId xmlns:a16="http://schemas.microsoft.com/office/drawing/2014/main" id="{08473FA5-735A-2E61-4138-EAC8DD432B2D}"/>
              </a:ext>
            </a:extLst>
          </p:cNvPr>
          <p:cNvCxnSpPr>
            <a:cxnSpLocks/>
          </p:cNvCxnSpPr>
          <p:nvPr/>
        </p:nvCxnSpPr>
        <p:spPr>
          <a:xfrm flipH="1">
            <a:off x="4110087" y="3800362"/>
            <a:ext cx="727749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9508745-0B46-D858-48CD-E95806609A2D}"/>
              </a:ext>
            </a:extLst>
          </p:cNvPr>
          <p:cNvCxnSpPr>
            <a:cxnSpLocks/>
          </p:cNvCxnSpPr>
          <p:nvPr/>
        </p:nvCxnSpPr>
        <p:spPr>
          <a:xfrm>
            <a:off x="7676522" y="1579228"/>
            <a:ext cx="0" cy="435227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FF59DBE-87BA-C436-639C-42A98FF69158}"/>
              </a:ext>
            </a:extLst>
          </p:cNvPr>
          <p:cNvCxnSpPr>
            <a:cxnSpLocks/>
          </p:cNvCxnSpPr>
          <p:nvPr/>
        </p:nvCxnSpPr>
        <p:spPr>
          <a:xfrm>
            <a:off x="4095908" y="1516969"/>
            <a:ext cx="0" cy="435227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812908B-41EF-4536-E7DA-81A290548187}"/>
              </a:ext>
            </a:extLst>
          </p:cNvPr>
          <p:cNvCxnSpPr>
            <a:cxnSpLocks/>
          </p:cNvCxnSpPr>
          <p:nvPr/>
        </p:nvCxnSpPr>
        <p:spPr>
          <a:xfrm>
            <a:off x="11387579" y="1593342"/>
            <a:ext cx="0" cy="435227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CF0F9C10-C64A-E600-408E-E097266D9AFF}"/>
              </a:ext>
            </a:extLst>
          </p:cNvPr>
          <p:cNvSpPr txBox="1">
            <a:spLocks/>
          </p:cNvSpPr>
          <p:nvPr/>
        </p:nvSpPr>
        <p:spPr>
          <a:xfrm>
            <a:off x="8972134" y="3907618"/>
            <a:ext cx="1119834" cy="2215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CPC</a:t>
            </a:r>
          </a:p>
        </p:txBody>
      </p:sp>
      <p:sp>
        <p:nvSpPr>
          <p:cNvPr id="13" name="Title 1">
            <a:extLst>
              <a:ext uri="{FF2B5EF4-FFF2-40B4-BE49-F238E27FC236}">
                <a16:creationId xmlns:a16="http://schemas.microsoft.com/office/drawing/2014/main" id="{CF4CD8BB-9115-9283-8715-CD341331D1B6}"/>
              </a:ext>
            </a:extLst>
          </p:cNvPr>
          <p:cNvSpPr txBox="1">
            <a:spLocks/>
          </p:cNvSpPr>
          <p:nvPr/>
        </p:nvSpPr>
        <p:spPr>
          <a:xfrm>
            <a:off x="8972134" y="1522754"/>
            <a:ext cx="1119834" cy="2215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CPO</a:t>
            </a:r>
          </a:p>
        </p:txBody>
      </p:sp>
      <p:sp>
        <p:nvSpPr>
          <p:cNvPr id="14" name="Title 1">
            <a:extLst>
              <a:ext uri="{FF2B5EF4-FFF2-40B4-BE49-F238E27FC236}">
                <a16:creationId xmlns:a16="http://schemas.microsoft.com/office/drawing/2014/main" id="{4CA00715-24A9-5B0D-7D22-7A5C68707336}"/>
              </a:ext>
            </a:extLst>
          </p:cNvPr>
          <p:cNvSpPr txBox="1">
            <a:spLocks/>
          </p:cNvSpPr>
          <p:nvPr/>
        </p:nvSpPr>
        <p:spPr>
          <a:xfrm>
            <a:off x="5442611" y="3888568"/>
            <a:ext cx="1119834" cy="2215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AOV</a:t>
            </a:r>
          </a:p>
        </p:txBody>
      </p:sp>
      <p:sp>
        <p:nvSpPr>
          <p:cNvPr id="15" name="Title 1">
            <a:extLst>
              <a:ext uri="{FF2B5EF4-FFF2-40B4-BE49-F238E27FC236}">
                <a16:creationId xmlns:a16="http://schemas.microsoft.com/office/drawing/2014/main" id="{9ECA04AD-EE20-9BD8-F941-22471C09185D}"/>
              </a:ext>
            </a:extLst>
          </p:cNvPr>
          <p:cNvSpPr txBox="1">
            <a:spLocks/>
          </p:cNvSpPr>
          <p:nvPr/>
        </p:nvSpPr>
        <p:spPr>
          <a:xfrm>
            <a:off x="5442611" y="1485793"/>
            <a:ext cx="1119834" cy="2215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ROAS</a:t>
            </a:r>
          </a:p>
        </p:txBody>
      </p:sp>
      <p:sp>
        <p:nvSpPr>
          <p:cNvPr id="16" name="Title 1">
            <a:extLst>
              <a:ext uri="{FF2B5EF4-FFF2-40B4-BE49-F238E27FC236}">
                <a16:creationId xmlns:a16="http://schemas.microsoft.com/office/drawing/2014/main" id="{2597A644-92BC-68FD-E837-AE6CFF3E603F}"/>
              </a:ext>
            </a:extLst>
          </p:cNvPr>
          <p:cNvSpPr txBox="1">
            <a:spLocks/>
          </p:cNvSpPr>
          <p:nvPr/>
        </p:nvSpPr>
        <p:spPr>
          <a:xfrm>
            <a:off x="1577341" y="2401380"/>
            <a:ext cx="1119834" cy="2215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Spend</a:t>
            </a:r>
          </a:p>
        </p:txBody>
      </p:sp>
      <p:sp>
        <p:nvSpPr>
          <p:cNvPr id="20" name="TextBox 19">
            <a:extLst>
              <a:ext uri="{FF2B5EF4-FFF2-40B4-BE49-F238E27FC236}">
                <a16:creationId xmlns:a16="http://schemas.microsoft.com/office/drawing/2014/main" id="{90DA452C-3562-535B-D032-0C498EE81B65}"/>
              </a:ext>
            </a:extLst>
          </p:cNvPr>
          <p:cNvSpPr txBox="1"/>
          <p:nvPr/>
        </p:nvSpPr>
        <p:spPr>
          <a:xfrm>
            <a:off x="447162" y="6376172"/>
            <a:ext cx="11377399" cy="276999"/>
          </a:xfrm>
          <a:prstGeom prst="rect">
            <a:avLst/>
          </a:prstGeom>
          <a:noFill/>
        </p:spPr>
        <p:txBody>
          <a:bodyPr wrap="square">
            <a:spAutoFit/>
          </a:bodyPr>
          <a:lstStyle/>
          <a:p>
            <a:r>
              <a:rPr lang="en-US" sz="1200" b="1" dirty="0">
                <a:latin typeface="Segoe UI Historic" panose="020B0502040204020203" pitchFamily="34" charset="0"/>
                <a:ea typeface="Segoe UI Historic" panose="020B0502040204020203" pitchFamily="34" charset="0"/>
                <a:cs typeface="Segoe UI Historic" panose="020B0502040204020203" pitchFamily="34" charset="0"/>
              </a:rPr>
              <a:t>Key: </a:t>
            </a:r>
            <a:r>
              <a:rPr lang="en-US" sz="1200" b="1" dirty="0">
                <a:solidFill>
                  <a:srgbClr val="107C10"/>
                </a:solidFill>
                <a:latin typeface="Segoe UI Historic" panose="020B0502040204020203" pitchFamily="34" charset="0"/>
                <a:ea typeface="Segoe UI Historic" panose="020B0502040204020203" pitchFamily="34" charset="0"/>
                <a:cs typeface="Segoe UI Historic" panose="020B0502040204020203" pitchFamily="34" charset="0"/>
              </a:rPr>
              <a:t>Google Search Ads</a:t>
            </a:r>
            <a:r>
              <a:rPr lang="en-US" sz="1200" b="1" dirty="0">
                <a:latin typeface="Segoe UI Historic" panose="020B0502040204020203" pitchFamily="34" charset="0"/>
                <a:ea typeface="Segoe UI Historic" panose="020B0502040204020203" pitchFamily="34" charset="0"/>
                <a:cs typeface="Segoe UI Historic" panose="020B0502040204020203" pitchFamily="34" charset="0"/>
              </a:rPr>
              <a:t>, </a:t>
            </a:r>
            <a:r>
              <a:rPr lang="en-US" sz="1200" b="1" dirty="0">
                <a:solidFill>
                  <a:srgbClr val="4472C4"/>
                </a:solidFill>
                <a:latin typeface="Segoe UI Historic" panose="020B0502040204020203" pitchFamily="34" charset="0"/>
                <a:ea typeface="Segoe UI Historic" panose="020B0502040204020203" pitchFamily="34" charset="0"/>
                <a:cs typeface="Segoe UI Historic" panose="020B0502040204020203" pitchFamily="34" charset="0"/>
              </a:rPr>
              <a:t>Display Website Banner Ads</a:t>
            </a:r>
            <a:r>
              <a:rPr lang="en-US" sz="1200" b="1" dirty="0">
                <a:latin typeface="Segoe UI Historic" panose="020B0502040204020203" pitchFamily="34" charset="0"/>
                <a:ea typeface="Segoe UI Historic" panose="020B0502040204020203" pitchFamily="34" charset="0"/>
                <a:cs typeface="Segoe UI Historic" panose="020B0502040204020203" pitchFamily="34" charset="0"/>
              </a:rPr>
              <a:t>, </a:t>
            </a:r>
            <a:r>
              <a:rPr lang="en-US" sz="1200" b="1" dirty="0">
                <a:solidFill>
                  <a:srgbClr val="ED7D31"/>
                </a:solidFill>
                <a:latin typeface="Segoe UI Historic" panose="020B0502040204020203" pitchFamily="34" charset="0"/>
                <a:ea typeface="Segoe UI Historic" panose="020B0502040204020203" pitchFamily="34" charset="0"/>
                <a:cs typeface="Segoe UI Historic" panose="020B0502040204020203" pitchFamily="34" charset="0"/>
              </a:rPr>
              <a:t>Facebook Ads</a:t>
            </a:r>
            <a:endParaRPr lang="en-US" sz="1200" dirty="0">
              <a:solidFill>
                <a:srgbClr val="ED7D3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2646880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3A35A-A77C-2EEC-A8A5-82FA31FA5A1D}"/>
              </a:ext>
            </a:extLst>
          </p:cNvPr>
          <p:cNvSpPr>
            <a:spLocks noGrp="1"/>
          </p:cNvSpPr>
          <p:nvPr>
            <p:ph type="title"/>
          </p:nvPr>
        </p:nvSpPr>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2917">
                      <a:srgbClr val="1A1A1A"/>
                    </a:gs>
                    <a:gs pos="30000">
                      <a:srgbClr val="1A1A1A"/>
                    </a:gs>
                  </a:gsLst>
                  <a:lin ang="5400000" scaled="0"/>
                </a:gradFill>
                <a:effectLst/>
                <a:uLnTx/>
                <a:uFillTx/>
                <a:latin typeface="Segoe UI Historic"/>
                <a:ea typeface="+mn-ea"/>
                <a:cs typeface="Segoe UI" pitchFamily="34" charset="0"/>
              </a:rPr>
              <a:t>Terms</a:t>
            </a:r>
          </a:p>
        </p:txBody>
      </p:sp>
      <p:sp>
        <p:nvSpPr>
          <p:cNvPr id="7" name="TextBox 6">
            <a:extLst>
              <a:ext uri="{FF2B5EF4-FFF2-40B4-BE49-F238E27FC236}">
                <a16:creationId xmlns:a16="http://schemas.microsoft.com/office/drawing/2014/main" id="{7CB9CDD2-CE56-44A2-20FC-E5542073B5DB}"/>
              </a:ext>
            </a:extLst>
          </p:cNvPr>
          <p:cNvSpPr txBox="1"/>
          <p:nvPr/>
        </p:nvSpPr>
        <p:spPr>
          <a:xfrm>
            <a:off x="588263" y="1465175"/>
            <a:ext cx="4114800" cy="3477875"/>
          </a:xfrm>
          <a:prstGeom prst="rect">
            <a:avLst/>
          </a:prstGeom>
          <a:noFill/>
        </p:spPr>
        <p:txBody>
          <a:bodyPr wrap="square">
            <a:spAutoFit/>
          </a:bodyPr>
          <a:lstStyle/>
          <a:p>
            <a:pPr marL="0" marR="0" lvl="0" indent="0" defTabSz="609585" eaLnBrk="1" fontAlgn="auto" latinLnBrk="0" hangingPunct="1">
              <a:lnSpc>
                <a:spcPct val="100000"/>
              </a:lnSpc>
              <a:spcBef>
                <a:spcPts val="0"/>
              </a:spcBef>
              <a:spcAft>
                <a:spcPts val="80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a:p>
            <a:pPr marL="0" marR="0" lvl="0" indent="0" algn="ctr" defTabSz="609585" eaLnBrk="1" fontAlgn="auto" latinLnBrk="0" hangingPunct="1">
              <a:lnSpc>
                <a:spcPct val="100000"/>
              </a:lnSpc>
              <a:spcBef>
                <a:spcPts val="0"/>
              </a:spcBef>
              <a:spcAft>
                <a:spcPts val="800"/>
              </a:spcAft>
              <a:buClrTx/>
              <a:buSzTx/>
              <a:buFontTx/>
              <a:buNone/>
              <a:tabLst/>
              <a:defRPr/>
            </a:pPr>
            <a:r>
              <a:rPr kumimoji="0" lang="en-US" sz="1800" b="0" i="0" u="sng" strike="noStrike" kern="0" cap="none" spc="0" normalizeH="0" baseline="0" noProof="0" dirty="0">
                <a:ln>
                  <a:noFill/>
                </a:ln>
                <a:solidFill>
                  <a:srgbClr val="1A1A1A"/>
                </a:solidFill>
                <a:effectLst/>
                <a:uLnTx/>
                <a:uFillTx/>
              </a:rPr>
              <a:t>Metrics:</a:t>
            </a:r>
          </a:p>
          <a:p>
            <a:pPr marL="533392" marR="0" lvl="0" indent="-380990" defTabSz="609585" eaLnBrk="1" fontAlgn="auto" latinLnBrk="0" hangingPunct="1">
              <a:lnSpc>
                <a:spcPct val="100000"/>
              </a:lnSpc>
              <a:spcBef>
                <a:spcPts val="0"/>
              </a:spcBef>
              <a:spcAft>
                <a:spcPts val="800"/>
              </a:spcAft>
              <a:buClrTx/>
              <a:buSzTx/>
              <a:buFont typeface="Arial"/>
              <a:buChar char="–"/>
              <a:tabLst/>
              <a:defRPr/>
            </a:pPr>
            <a:r>
              <a:rPr kumimoji="0" lang="en-US" sz="1800" b="0" i="0" u="none" strike="noStrike" kern="0" cap="none" spc="0" normalizeH="0" baseline="0" noProof="0" dirty="0">
                <a:ln>
                  <a:noFill/>
                </a:ln>
                <a:solidFill>
                  <a:srgbClr val="1A1A1A"/>
                </a:solidFill>
                <a:effectLst/>
                <a:uLnTx/>
                <a:uFillTx/>
              </a:rPr>
              <a:t>Spend: amount of dollars spent on advertising</a:t>
            </a:r>
          </a:p>
          <a:p>
            <a:pPr marL="533392" marR="0" lvl="0" indent="-380990" defTabSz="609585" eaLnBrk="1" fontAlgn="auto" latinLnBrk="0" hangingPunct="1">
              <a:lnSpc>
                <a:spcPct val="100000"/>
              </a:lnSpc>
              <a:spcBef>
                <a:spcPts val="0"/>
              </a:spcBef>
              <a:spcAft>
                <a:spcPts val="800"/>
              </a:spcAft>
              <a:buClrTx/>
              <a:buSzTx/>
              <a:buFont typeface="Arial"/>
              <a:buChar char="–"/>
              <a:tabLst/>
              <a:defRPr/>
            </a:pPr>
            <a:r>
              <a:rPr kumimoji="0" lang="en-US" sz="1800" b="0" i="0" u="none" strike="noStrike" kern="0" cap="none" spc="0" normalizeH="0" baseline="0" noProof="0" dirty="0">
                <a:ln>
                  <a:noFill/>
                </a:ln>
                <a:solidFill>
                  <a:srgbClr val="1A1A1A"/>
                </a:solidFill>
                <a:effectLst/>
                <a:uLnTx/>
                <a:uFillTx/>
              </a:rPr>
              <a:t>Clicks: number of times a user clicked on an ad</a:t>
            </a:r>
          </a:p>
          <a:p>
            <a:pPr marL="533392" marR="0" lvl="0" indent="-380990" defTabSz="609585" eaLnBrk="1" fontAlgn="auto" latinLnBrk="0" hangingPunct="1">
              <a:lnSpc>
                <a:spcPct val="100000"/>
              </a:lnSpc>
              <a:spcBef>
                <a:spcPts val="0"/>
              </a:spcBef>
              <a:spcAft>
                <a:spcPts val="800"/>
              </a:spcAft>
              <a:buClrTx/>
              <a:buSzTx/>
              <a:buFont typeface="Arial"/>
              <a:buChar char="–"/>
              <a:tabLst/>
              <a:defRPr/>
            </a:pPr>
            <a:r>
              <a:rPr kumimoji="0" lang="en-US" sz="1800" b="0" i="0" u="none" strike="noStrike" kern="0" cap="none" spc="0" normalizeH="0" baseline="0" noProof="0" dirty="0">
                <a:ln>
                  <a:noFill/>
                </a:ln>
                <a:solidFill>
                  <a:srgbClr val="1A1A1A"/>
                </a:solidFill>
                <a:effectLst/>
                <a:uLnTx/>
                <a:uFillTx/>
              </a:rPr>
              <a:t>Orders: number of orders made</a:t>
            </a:r>
          </a:p>
          <a:p>
            <a:pPr marL="533392" marR="0" lvl="0" indent="-380990" defTabSz="609585" eaLnBrk="1" fontAlgn="auto" latinLnBrk="0" hangingPunct="1">
              <a:lnSpc>
                <a:spcPct val="100000"/>
              </a:lnSpc>
              <a:spcBef>
                <a:spcPts val="0"/>
              </a:spcBef>
              <a:spcAft>
                <a:spcPts val="800"/>
              </a:spcAft>
              <a:buClrTx/>
              <a:buSzTx/>
              <a:buFont typeface="Arial"/>
              <a:buChar char="–"/>
              <a:tabLst/>
              <a:defRPr/>
            </a:pPr>
            <a:r>
              <a:rPr kumimoji="0" lang="en-US" sz="1800" b="0" i="0" u="none" strike="noStrike" kern="0" cap="none" spc="0" normalizeH="0" baseline="0" noProof="0" dirty="0">
                <a:ln>
                  <a:noFill/>
                </a:ln>
                <a:solidFill>
                  <a:srgbClr val="1A1A1A"/>
                </a:solidFill>
                <a:effectLst/>
                <a:uLnTx/>
                <a:uFillTx/>
              </a:rPr>
              <a:t>Revenue: income generated by orders</a:t>
            </a:r>
          </a:p>
          <a:p>
            <a:pPr marL="609585" marR="0" lvl="1" indent="0" defTabSz="914400" eaLnBrk="1" fontAlgn="auto" latinLnBrk="0" hangingPunct="1">
              <a:lnSpc>
                <a:spcPct val="100000"/>
              </a:lnSpc>
              <a:spcBef>
                <a:spcPts val="0"/>
              </a:spcBef>
              <a:spcAft>
                <a:spcPts val="80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 name="TextBox 7">
            <a:extLst>
              <a:ext uri="{FF2B5EF4-FFF2-40B4-BE49-F238E27FC236}">
                <a16:creationId xmlns:a16="http://schemas.microsoft.com/office/drawing/2014/main" id="{819AEA6F-CCFD-90AD-F561-8BEB9E8CD623}"/>
              </a:ext>
            </a:extLst>
          </p:cNvPr>
          <p:cNvSpPr txBox="1"/>
          <p:nvPr/>
        </p:nvSpPr>
        <p:spPr>
          <a:xfrm>
            <a:off x="6096000" y="1806647"/>
            <a:ext cx="4114800" cy="365228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800"/>
              </a:spcAft>
              <a:buClrTx/>
              <a:buSzTx/>
              <a:buFontTx/>
              <a:buNone/>
              <a:tabLst/>
              <a:defRPr/>
            </a:pPr>
            <a:r>
              <a:rPr kumimoji="0" lang="en-US" sz="1800" b="0" i="0" u="sng" strike="noStrike" kern="0" cap="none" spc="0" normalizeH="0" baseline="0" noProof="0" dirty="0">
                <a:ln>
                  <a:noFill/>
                </a:ln>
                <a:solidFill>
                  <a:srgbClr val="1A1A1A"/>
                </a:solidFill>
                <a:effectLst/>
                <a:uLnTx/>
                <a:uFillTx/>
              </a:rPr>
              <a:t>Key Performance Indicators:</a:t>
            </a:r>
          </a:p>
          <a:p>
            <a:pPr marL="533392" marR="0" lvl="1" indent="-380990" defTabSz="609585" eaLnBrk="1" fontAlgn="auto" latinLnBrk="0" hangingPunct="1">
              <a:lnSpc>
                <a:spcPct val="100000"/>
              </a:lnSpc>
              <a:spcBef>
                <a:spcPts val="0"/>
              </a:spcBef>
              <a:spcAft>
                <a:spcPts val="800"/>
              </a:spcAft>
              <a:buClrTx/>
              <a:buSzTx/>
              <a:buFont typeface="Arial"/>
              <a:buChar char="–"/>
              <a:tabLst/>
              <a:defRPr/>
            </a:pPr>
            <a:r>
              <a:rPr kumimoji="0" lang="en-US" sz="1800" b="0" i="0" u="none" strike="noStrike" kern="0" cap="none" spc="0" normalizeH="0" baseline="0" noProof="0" dirty="0">
                <a:ln>
                  <a:noFill/>
                </a:ln>
                <a:solidFill>
                  <a:srgbClr val="1A1A1A"/>
                </a:solidFill>
                <a:effectLst/>
                <a:uLnTx/>
                <a:uFillTx/>
              </a:rPr>
              <a:t>AOV: average-order-value (revenue divided by orders)</a:t>
            </a:r>
          </a:p>
          <a:p>
            <a:pPr marL="533392" marR="0" lvl="1" indent="-380990" defTabSz="609585" eaLnBrk="1" fontAlgn="auto" latinLnBrk="0" hangingPunct="1">
              <a:lnSpc>
                <a:spcPct val="100000"/>
              </a:lnSpc>
              <a:spcBef>
                <a:spcPts val="0"/>
              </a:spcBef>
              <a:spcAft>
                <a:spcPts val="800"/>
              </a:spcAft>
              <a:buClrTx/>
              <a:buSzTx/>
              <a:buFont typeface="Arial"/>
              <a:buChar char="–"/>
              <a:tabLst/>
              <a:defRPr/>
            </a:pPr>
            <a:r>
              <a:rPr kumimoji="0" lang="en-US" sz="1800" b="0" i="0" u="none" strike="noStrike" kern="0" cap="none" spc="0" normalizeH="0" baseline="0" noProof="0" dirty="0">
                <a:ln>
                  <a:noFill/>
                </a:ln>
                <a:solidFill>
                  <a:srgbClr val="1A1A1A"/>
                </a:solidFill>
                <a:effectLst/>
                <a:uLnTx/>
                <a:uFillTx/>
              </a:rPr>
              <a:t>CPC: cost-per-click (spend divided by clicks)</a:t>
            </a:r>
          </a:p>
          <a:p>
            <a:pPr marL="533392" marR="0" lvl="0" indent="-380990" defTabSz="609585" eaLnBrk="1" fontAlgn="auto" latinLnBrk="0" hangingPunct="1">
              <a:lnSpc>
                <a:spcPct val="100000"/>
              </a:lnSpc>
              <a:spcBef>
                <a:spcPts val="0"/>
              </a:spcBef>
              <a:spcAft>
                <a:spcPts val="800"/>
              </a:spcAft>
              <a:buClrTx/>
              <a:buSzTx/>
              <a:buFont typeface="Arial"/>
              <a:buChar char="–"/>
              <a:tabLst/>
              <a:defRPr/>
            </a:pPr>
            <a:r>
              <a:rPr kumimoji="0" lang="en-US" sz="1800" b="0" i="0" u="none" strike="noStrike" kern="0" cap="none" spc="0" normalizeH="0" baseline="0" noProof="0" dirty="0">
                <a:ln>
                  <a:noFill/>
                </a:ln>
                <a:solidFill>
                  <a:srgbClr val="1A1A1A"/>
                </a:solidFill>
                <a:effectLst/>
                <a:uLnTx/>
                <a:uFillTx/>
              </a:rPr>
              <a:t>CPO: cost-per-order (spend divided by orders)</a:t>
            </a:r>
          </a:p>
          <a:p>
            <a:pPr marL="533392" marR="0" lvl="0" indent="-380990" defTabSz="609585" eaLnBrk="1" fontAlgn="auto" latinLnBrk="0" hangingPunct="1">
              <a:lnSpc>
                <a:spcPct val="100000"/>
              </a:lnSpc>
              <a:spcBef>
                <a:spcPts val="0"/>
              </a:spcBef>
              <a:spcAft>
                <a:spcPts val="800"/>
              </a:spcAft>
              <a:buClrTx/>
              <a:buSzTx/>
              <a:buFont typeface="Arial"/>
              <a:buChar char="–"/>
              <a:tabLst/>
              <a:defRPr/>
            </a:pPr>
            <a:r>
              <a:rPr kumimoji="0" lang="en-US" sz="1800" b="0" i="0" u="none" strike="noStrike" kern="0" cap="none" spc="0" normalizeH="0" baseline="0" noProof="0" dirty="0">
                <a:ln>
                  <a:noFill/>
                </a:ln>
                <a:solidFill>
                  <a:srgbClr val="1A1A1A"/>
                </a:solidFill>
                <a:effectLst/>
                <a:uLnTx/>
                <a:uFillTx/>
              </a:rPr>
              <a:t>ROAS: return on ad spend (calculated by revenue divided by spend)</a:t>
            </a:r>
          </a:p>
          <a:p>
            <a:pPr marL="533392" marR="0" lvl="0" indent="-380990" defTabSz="609585" eaLnBrk="1" fontAlgn="auto" latinLnBrk="0" hangingPunct="1">
              <a:lnSpc>
                <a:spcPct val="100000"/>
              </a:lnSpc>
              <a:spcBef>
                <a:spcPts val="0"/>
              </a:spcBef>
              <a:spcAft>
                <a:spcPts val="800"/>
              </a:spcAft>
              <a:buClrTx/>
              <a:buSzTx/>
              <a:buFont typeface="Arial"/>
              <a:buChar char="–"/>
              <a:tabLst/>
              <a:defRPr/>
            </a:pPr>
            <a:endParaRPr kumimoji="0" lang="en-US" sz="1800" b="0" i="0" u="none" strike="noStrike" kern="0" cap="none" spc="0" normalizeH="0" baseline="0" noProof="0" dirty="0">
              <a:ln>
                <a:noFill/>
              </a:ln>
              <a:solidFill>
                <a:srgbClr val="1A1A1A"/>
              </a:solidFill>
              <a:effectLst/>
              <a:uLnTx/>
              <a:uFillTx/>
            </a:endParaRPr>
          </a:p>
        </p:txBody>
      </p:sp>
    </p:spTree>
    <p:extLst>
      <p:ext uri="{BB962C8B-B14F-4D97-AF65-F5344CB8AC3E}">
        <p14:creationId xmlns:p14="http://schemas.microsoft.com/office/powerpoint/2010/main" val="24674779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594E-A056-4099-993A-A7E6E3ABEA8A}"/>
              </a:ext>
            </a:extLst>
          </p:cNvPr>
          <p:cNvSpPr>
            <a:spLocks noGrp="1"/>
          </p:cNvSpPr>
          <p:nvPr>
            <p:ph type="title"/>
          </p:nvPr>
        </p:nvSpPr>
        <p:spPr>
          <a:xfrm>
            <a:off x="588263" y="457200"/>
            <a:ext cx="11018520" cy="430887"/>
          </a:xfrm>
        </p:spPr>
        <p:txBody>
          <a:bodyPr/>
          <a:lstStyle/>
          <a:p>
            <a:r>
              <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Agenda</a:t>
            </a:r>
          </a:p>
        </p:txBody>
      </p:sp>
      <p:sp>
        <p:nvSpPr>
          <p:cNvPr id="5" name="Title 1">
            <a:extLst>
              <a:ext uri="{FF2B5EF4-FFF2-40B4-BE49-F238E27FC236}">
                <a16:creationId xmlns:a16="http://schemas.microsoft.com/office/drawing/2014/main" id="{00946CC0-2689-904F-B952-385A7648A8AB}"/>
              </a:ext>
            </a:extLst>
          </p:cNvPr>
          <p:cNvSpPr txBox="1">
            <a:spLocks/>
          </p:cNvSpPr>
          <p:nvPr/>
        </p:nvSpPr>
        <p:spPr>
          <a:xfrm>
            <a:off x="1023937" y="2264835"/>
            <a:ext cx="11018520" cy="2856936"/>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457200" indent="-457200">
              <a:spcAft>
                <a:spcPts val="600"/>
              </a:spcAft>
              <a:buAutoNum type="arabicPeriod"/>
            </a:pPr>
            <a:r>
              <a:rPr lang="en-US" sz="2000" b="0" dirty="0">
                <a:solidFill>
                  <a:schemeClr val="bg2"/>
                </a:solidFill>
                <a:latin typeface="Segoe UI Historic"/>
                <a:ea typeface="Segoe UI Historic"/>
                <a:cs typeface="Segoe UI Historic"/>
              </a:rPr>
              <a:t>Campaign Overview</a:t>
            </a:r>
          </a:p>
          <a:p>
            <a:pPr marL="457200" indent="-457200">
              <a:spcAft>
                <a:spcPts val="600"/>
              </a:spcAft>
              <a:buFont typeface="+mj-lt"/>
              <a:buAutoNum type="arabicPeriod"/>
            </a:pPr>
            <a:r>
              <a:rPr lang="en-US" sz="2000" b="0" dirty="0">
                <a:solidFill>
                  <a:schemeClr val="bg2"/>
                </a:solidFill>
                <a:latin typeface="Segoe UI Historic"/>
                <a:ea typeface="Segoe UI Historic"/>
                <a:cs typeface="Segoe UI Historic"/>
              </a:rPr>
              <a:t>Executive Summary</a:t>
            </a:r>
          </a:p>
          <a:p>
            <a:pPr marL="457200" indent="-457200">
              <a:spcAft>
                <a:spcPts val="600"/>
              </a:spcAft>
              <a:buFont typeface="+mj-lt"/>
              <a:buAutoNum type="arabicPeriod"/>
            </a:pPr>
            <a:r>
              <a:rPr lang="en-US" sz="2000" b="0" dirty="0">
                <a:solidFill>
                  <a:schemeClr val="bg2"/>
                </a:solidFill>
                <a:latin typeface="Segoe UI Historic"/>
                <a:ea typeface="Segoe UI Historic"/>
                <a:cs typeface="Segoe UI Historic"/>
              </a:rPr>
              <a:t>July Performance</a:t>
            </a:r>
          </a:p>
          <a:p>
            <a:pPr marL="914383" lvl="1" indent="-457200">
              <a:spcAft>
                <a:spcPts val="600"/>
              </a:spcAft>
              <a:buFont typeface="Arial" panose="020B0604020202020204" pitchFamily="34" charset="0"/>
              <a:buChar char="•"/>
            </a:pPr>
            <a:r>
              <a:rPr lang="en-US" sz="1800" dirty="0">
                <a:solidFill>
                  <a:schemeClr val="bg2"/>
                </a:solidFill>
                <a:latin typeface="Segoe UI Historic"/>
                <a:ea typeface="Segoe UI Historic"/>
                <a:cs typeface="Segoe UI Historic"/>
              </a:rPr>
              <a:t>Overall</a:t>
            </a:r>
          </a:p>
          <a:p>
            <a:pPr marL="914383" lvl="1" indent="-457200">
              <a:spcAft>
                <a:spcPts val="600"/>
              </a:spcAft>
              <a:buFont typeface="Arial" panose="020B0604020202020204" pitchFamily="34" charset="0"/>
              <a:buChar char="•"/>
            </a:pPr>
            <a:r>
              <a:rPr lang="en-US" sz="1800" dirty="0">
                <a:solidFill>
                  <a:schemeClr val="bg2"/>
                </a:solidFill>
                <a:latin typeface="Segoe UI Historic"/>
                <a:ea typeface="Segoe UI Historic"/>
                <a:cs typeface="Segoe UI Historic"/>
              </a:rPr>
              <a:t>By Media Type</a:t>
            </a:r>
          </a:p>
          <a:p>
            <a:pPr marL="914383" lvl="1" indent="-457200">
              <a:spcAft>
                <a:spcPts val="600"/>
              </a:spcAft>
              <a:buFont typeface="Arial" panose="020B0604020202020204" pitchFamily="34" charset="0"/>
              <a:buChar char="•"/>
            </a:pPr>
            <a:r>
              <a:rPr lang="en-US" sz="1800" dirty="0">
                <a:solidFill>
                  <a:schemeClr val="bg2"/>
                </a:solidFill>
                <a:latin typeface="Segoe UI Historic"/>
                <a:ea typeface="Segoe UI Historic"/>
                <a:cs typeface="Segoe UI Historic"/>
              </a:rPr>
              <a:t>YoY Media Type Changes</a:t>
            </a:r>
          </a:p>
          <a:p>
            <a:pPr marL="914383" lvl="1" indent="-457200">
              <a:spcAft>
                <a:spcPts val="600"/>
              </a:spcAft>
              <a:buFont typeface="Arial" panose="020B0604020202020204" pitchFamily="34" charset="0"/>
              <a:buChar char="•"/>
            </a:pPr>
            <a:r>
              <a:rPr lang="en-US" sz="1800" dirty="0">
                <a:solidFill>
                  <a:schemeClr val="bg2"/>
                </a:solidFill>
                <a:latin typeface="Segoe UI Historic"/>
                <a:ea typeface="Segoe UI Historic"/>
                <a:cs typeface="Segoe UI Historic"/>
              </a:rPr>
              <a:t>Weekly Trends</a:t>
            </a:r>
          </a:p>
          <a:p>
            <a:pPr marL="914383" lvl="1" indent="-457200">
              <a:spcAft>
                <a:spcPts val="600"/>
              </a:spcAft>
              <a:buFont typeface="+mj-lt"/>
              <a:buAutoNum type="arabicPeriod"/>
            </a:pPr>
            <a:endParaRPr lang="en-US" sz="165" b="0" dirty="0">
              <a:solidFill>
                <a:schemeClr val="bg2"/>
              </a:solidFill>
              <a:latin typeface="Segoe UI Historic"/>
              <a:ea typeface="Segoe UI Historic"/>
              <a:cs typeface="Segoe UI Historic"/>
            </a:endParaRPr>
          </a:p>
          <a:p>
            <a:pPr marL="457200" indent="-457200">
              <a:spcAft>
                <a:spcPts val="600"/>
              </a:spcAft>
              <a:buFont typeface="+mj-lt"/>
              <a:buAutoNum type="arabicPeriod"/>
            </a:pPr>
            <a:r>
              <a:rPr lang="en-US" sz="2000" b="0" dirty="0">
                <a:solidFill>
                  <a:schemeClr val="bg2"/>
                </a:solidFill>
                <a:latin typeface="Segoe UI Historic"/>
                <a:ea typeface="Segoe UI Historic"/>
                <a:cs typeface="Segoe UI Historic"/>
              </a:rPr>
              <a:t>Learnings &amp; Recommendations</a:t>
            </a:r>
          </a:p>
        </p:txBody>
      </p:sp>
      <p:sp>
        <p:nvSpPr>
          <p:cNvPr id="8" name="Title 1">
            <a:extLst>
              <a:ext uri="{FF2B5EF4-FFF2-40B4-BE49-F238E27FC236}">
                <a16:creationId xmlns:a16="http://schemas.microsoft.com/office/drawing/2014/main" id="{EDA91FE2-A5C2-304E-9D47-5F4AFA28F185}"/>
              </a:ext>
            </a:extLst>
          </p:cNvPr>
          <p:cNvSpPr txBox="1">
            <a:spLocks/>
          </p:cNvSpPr>
          <p:nvPr/>
        </p:nvSpPr>
        <p:spPr>
          <a:xfrm>
            <a:off x="1023937" y="1993439"/>
            <a:ext cx="11018520"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sz="1200" b="0" dirty="0">
                <a:solidFill>
                  <a:schemeClr val="bg2"/>
                </a:solidFill>
                <a:latin typeface="Segoe UI Historic" panose="020B0502040204020203" pitchFamily="34" charset="0"/>
                <a:ea typeface="Segoe UI Historic" panose="020B0502040204020203" pitchFamily="34" charset="0"/>
                <a:cs typeface="Segoe UI Historic" panose="020B0502040204020203" pitchFamily="34" charset="0"/>
              </a:rPr>
              <a:t>July 2020 Digital Media Performance</a:t>
            </a:r>
          </a:p>
        </p:txBody>
      </p:sp>
    </p:spTree>
    <p:extLst>
      <p:ext uri="{BB962C8B-B14F-4D97-AF65-F5344CB8AC3E}">
        <p14:creationId xmlns:p14="http://schemas.microsoft.com/office/powerpoint/2010/main" val="3173025282"/>
      </p:ext>
    </p:extLst>
  </p:cSld>
  <p:clrMapOvr>
    <a:masterClrMapping/>
  </p:clrMapOvr>
  <p:transition spd="slow">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594E-A056-4099-993A-A7E6E3ABEA8A}"/>
              </a:ext>
            </a:extLst>
          </p:cNvPr>
          <p:cNvSpPr>
            <a:spLocks noGrp="1"/>
          </p:cNvSpPr>
          <p:nvPr>
            <p:ph type="title"/>
          </p:nvPr>
        </p:nvSpPr>
        <p:spPr>
          <a:xfrm>
            <a:off x="588263" y="457200"/>
            <a:ext cx="11018520" cy="430887"/>
          </a:xfrm>
        </p:spPr>
        <p:txBody>
          <a:bodyPr/>
          <a:lstStyle/>
          <a:p>
            <a:r>
              <a:rPr lang="en-US" sz="28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Campaign Overview</a:t>
            </a:r>
          </a:p>
        </p:txBody>
      </p:sp>
      <p:sp>
        <p:nvSpPr>
          <p:cNvPr id="9" name="Content Placeholder 2">
            <a:extLst>
              <a:ext uri="{FF2B5EF4-FFF2-40B4-BE49-F238E27FC236}">
                <a16:creationId xmlns:a16="http://schemas.microsoft.com/office/drawing/2014/main" id="{DA8DF169-4F6B-76C8-8F65-90BDBC9B5457}"/>
              </a:ext>
            </a:extLst>
          </p:cNvPr>
          <p:cNvSpPr txBox="1">
            <a:spLocks/>
          </p:cNvSpPr>
          <p:nvPr/>
        </p:nvSpPr>
        <p:spPr>
          <a:xfrm>
            <a:off x="588263" y="1218752"/>
            <a:ext cx="11430077" cy="1652642"/>
          </a:xfrm>
          <a:prstGeom prst="rect">
            <a:avLst/>
          </a:prstGeom>
        </p:spPr>
        <p:txBody>
          <a:bodyPr vert="horz" lIns="91440" tIns="45720" rIns="91440" bIns="45720" rtlCol="0">
            <a:noAutofit/>
          </a:bodyPr>
          <a:lstStyle>
            <a:lvl1pPr marL="380990" indent="-380990" algn="l" defTabSz="609585" rtl="0" eaLnBrk="1" latinLnBrk="0" hangingPunct="1">
              <a:spcBef>
                <a:spcPts val="0"/>
              </a:spcBef>
              <a:spcAft>
                <a:spcPts val="1600"/>
              </a:spcAft>
              <a:buFont typeface="Arial" charset="0"/>
              <a:buChar char="•"/>
              <a:defRPr sz="2400" b="0" i="0" kern="1200">
                <a:solidFill>
                  <a:schemeClr val="tx1">
                    <a:lumMod val="65000"/>
                    <a:lumOff val="35000"/>
                  </a:schemeClr>
                </a:solidFill>
                <a:latin typeface="Helvetica Light" panose="020B0403020202020204" pitchFamily="34" charset="0"/>
                <a:ea typeface="Helvetica Light" panose="020B0403020202020204" pitchFamily="34" charset="0"/>
                <a:cs typeface="Arial" charset="0"/>
              </a:defRPr>
            </a:lvl1pPr>
            <a:lvl2pPr marL="990575" indent="-380990" algn="l" defTabSz="609585" rtl="0" eaLnBrk="1" latinLnBrk="0" hangingPunct="1">
              <a:spcBef>
                <a:spcPts val="0"/>
              </a:spcBef>
              <a:spcAft>
                <a:spcPts val="1600"/>
              </a:spcAft>
              <a:buFont typeface="Arial"/>
              <a:buChar char="–"/>
              <a:defRPr sz="2133" b="0" i="0" kern="1200">
                <a:solidFill>
                  <a:schemeClr val="tx1">
                    <a:lumMod val="65000"/>
                    <a:lumOff val="35000"/>
                  </a:schemeClr>
                </a:solidFill>
                <a:latin typeface="Helvetica Light" panose="020B0403020202020204" pitchFamily="34" charset="0"/>
                <a:ea typeface="Helvetica Light" panose="020B0403020202020204" pitchFamily="34" charset="0"/>
                <a:cs typeface="Arial" charset="0"/>
              </a:defRPr>
            </a:lvl2pPr>
            <a:lvl3pPr marL="1523962" indent="-304792" algn="l" defTabSz="609585" rtl="0" eaLnBrk="1" latinLnBrk="0" hangingPunct="1">
              <a:spcBef>
                <a:spcPts val="0"/>
              </a:spcBef>
              <a:spcAft>
                <a:spcPts val="1600"/>
              </a:spcAft>
              <a:buFont typeface="Arial"/>
              <a:buChar char="•"/>
              <a:defRPr sz="2133" b="0" i="0" kern="1200">
                <a:solidFill>
                  <a:schemeClr val="tx1">
                    <a:lumMod val="65000"/>
                    <a:lumOff val="35000"/>
                  </a:schemeClr>
                </a:solidFill>
                <a:latin typeface="Helvetica Light" panose="020B0403020202020204" pitchFamily="34" charset="0"/>
                <a:ea typeface="Helvetica Light" panose="020B0403020202020204" pitchFamily="34" charset="0"/>
                <a:cs typeface="Arial" charset="0"/>
              </a:defRPr>
            </a:lvl3pPr>
            <a:lvl4pPr marL="2133547" indent="-304792" algn="l" defTabSz="609585" rtl="0" eaLnBrk="1" latinLnBrk="0" hangingPunct="1">
              <a:spcBef>
                <a:spcPts val="0"/>
              </a:spcBef>
              <a:spcAft>
                <a:spcPts val="1600"/>
              </a:spcAft>
              <a:buFont typeface="Arial"/>
              <a:buChar char="–"/>
              <a:defRPr sz="2133" b="0" i="0" kern="1200">
                <a:solidFill>
                  <a:schemeClr val="tx1">
                    <a:lumMod val="65000"/>
                    <a:lumOff val="35000"/>
                  </a:schemeClr>
                </a:solidFill>
                <a:latin typeface="Helvetica Light" panose="020B0403020202020204" pitchFamily="34" charset="0"/>
                <a:ea typeface="Helvetica Light" panose="020B0403020202020204" pitchFamily="34" charset="0"/>
                <a:cs typeface="Arial" charset="0"/>
              </a:defRPr>
            </a:lvl4pPr>
            <a:lvl5pPr marL="2743131" indent="-304792" algn="l" defTabSz="609585" rtl="0" eaLnBrk="1" latinLnBrk="0" hangingPunct="1">
              <a:spcBef>
                <a:spcPts val="0"/>
              </a:spcBef>
              <a:spcAft>
                <a:spcPts val="1600"/>
              </a:spcAft>
              <a:buFont typeface="Arial"/>
              <a:buChar char="»"/>
              <a:defRPr sz="2133" b="0" i="0" kern="1200">
                <a:solidFill>
                  <a:schemeClr val="tx1">
                    <a:lumMod val="65000"/>
                    <a:lumOff val="35000"/>
                  </a:schemeClr>
                </a:solidFill>
                <a:latin typeface="Helvetica Light" panose="020B0403020202020204" pitchFamily="34" charset="0"/>
                <a:ea typeface="Helvetica Light" panose="020B0403020202020204" pitchFamily="34"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spcBef>
                <a:spcPts val="0"/>
              </a:spcBef>
              <a:spcAft>
                <a:spcPts val="0"/>
              </a:spcAft>
              <a:buClrTx/>
              <a:buSzTx/>
              <a:buNone/>
              <a:tabLst/>
              <a:defRPr/>
            </a:pPr>
            <a:r>
              <a:rPr lang="en-US" sz="1400" b="1" u="sng" dirty="0">
                <a:solidFill>
                  <a:schemeClr val="bg1"/>
                </a:solidFill>
                <a:latin typeface="+mn-lt"/>
              </a:rPr>
              <a:t>Objective: </a:t>
            </a:r>
          </a:p>
          <a:p>
            <a:pPr marL="0" marR="0" lvl="0" indent="0" algn="l" defTabSz="609585" rtl="0" eaLnBrk="1" fontAlgn="auto" latinLnBrk="0" hangingPunct="1">
              <a:spcBef>
                <a:spcPts val="0"/>
              </a:spcBef>
              <a:spcAft>
                <a:spcPts val="0"/>
              </a:spcAft>
              <a:buClrTx/>
              <a:buSzTx/>
              <a:buNone/>
              <a:tabLst/>
              <a:defRPr/>
            </a:pPr>
            <a:r>
              <a:rPr lang="en-US" sz="1400" dirty="0">
                <a:solidFill>
                  <a:schemeClr val="bg1"/>
                </a:solidFill>
                <a:latin typeface="+mn-lt"/>
              </a:rPr>
              <a:t>Maximize value from return on marketing spend</a:t>
            </a:r>
          </a:p>
          <a:p>
            <a:pPr marL="0" marR="0" lvl="0" indent="0" algn="l" defTabSz="609585" rtl="0" eaLnBrk="1" fontAlgn="auto" latinLnBrk="0" hangingPunct="1">
              <a:spcBef>
                <a:spcPts val="0"/>
              </a:spcBef>
              <a:spcAft>
                <a:spcPts val="0"/>
              </a:spcAft>
              <a:buClrTx/>
              <a:buSzTx/>
              <a:buNone/>
              <a:tabLst/>
              <a:defRPr/>
            </a:pPr>
            <a:endParaRPr lang="en-US" sz="1400" dirty="0">
              <a:solidFill>
                <a:schemeClr val="bg1"/>
              </a:solidFill>
              <a:latin typeface="+mn-lt"/>
            </a:endParaRPr>
          </a:p>
          <a:p>
            <a:pPr marL="0" marR="0" lvl="0" indent="0" algn="l" defTabSz="609585" rtl="0" eaLnBrk="1" fontAlgn="auto" latinLnBrk="0" hangingPunct="1">
              <a:spcBef>
                <a:spcPts val="0"/>
              </a:spcBef>
              <a:spcAft>
                <a:spcPts val="0"/>
              </a:spcAft>
              <a:buClrTx/>
              <a:buSzTx/>
              <a:buNone/>
              <a:tabLst/>
              <a:defRPr/>
            </a:pPr>
            <a:endParaRPr lang="en-US" sz="800" dirty="0">
              <a:solidFill>
                <a:schemeClr val="bg1"/>
              </a:solidFill>
              <a:latin typeface="+mn-lt"/>
            </a:endParaRPr>
          </a:p>
          <a:p>
            <a:pPr marL="0" indent="0">
              <a:spcAft>
                <a:spcPts val="0"/>
              </a:spcAft>
              <a:buNone/>
            </a:pPr>
            <a:r>
              <a:rPr lang="en-US" sz="1400" b="1" u="sng" dirty="0">
                <a:solidFill>
                  <a:schemeClr val="bg1"/>
                </a:solidFill>
                <a:latin typeface="+mn-lt"/>
              </a:rPr>
              <a:t>Budget</a:t>
            </a:r>
          </a:p>
          <a:p>
            <a:pPr marL="0" indent="0">
              <a:spcAft>
                <a:spcPts val="0"/>
              </a:spcAft>
              <a:buNone/>
            </a:pPr>
            <a:r>
              <a:rPr lang="en-US" sz="1400" dirty="0">
                <a:solidFill>
                  <a:schemeClr val="bg1"/>
                </a:solidFill>
                <a:latin typeface="+mn-lt"/>
              </a:rPr>
              <a:t>$719,701</a:t>
            </a:r>
          </a:p>
          <a:p>
            <a:pPr marL="0" indent="0">
              <a:spcAft>
                <a:spcPts val="0"/>
              </a:spcAft>
              <a:buNone/>
            </a:pPr>
            <a:endParaRPr lang="en-US" sz="1400" dirty="0">
              <a:solidFill>
                <a:schemeClr val="bg1"/>
              </a:solidFill>
              <a:latin typeface="+mn-lt"/>
            </a:endParaRPr>
          </a:p>
          <a:p>
            <a:pPr marL="0" indent="0">
              <a:spcAft>
                <a:spcPts val="0"/>
              </a:spcAft>
              <a:buNone/>
            </a:pPr>
            <a:endParaRPr lang="en-US" sz="800" b="1" u="sng" dirty="0">
              <a:solidFill>
                <a:schemeClr val="bg1"/>
              </a:solidFill>
              <a:latin typeface="+mn-lt"/>
            </a:endParaRPr>
          </a:p>
          <a:p>
            <a:pPr marL="0" indent="0">
              <a:spcAft>
                <a:spcPts val="0"/>
              </a:spcAft>
              <a:buNone/>
            </a:pPr>
            <a:r>
              <a:rPr lang="en-US" sz="1400" b="1" u="sng" dirty="0">
                <a:solidFill>
                  <a:schemeClr val="bg1"/>
                </a:solidFill>
                <a:latin typeface="+mn-lt"/>
              </a:rPr>
              <a:t>Media Types: </a:t>
            </a:r>
          </a:p>
          <a:p>
            <a:pPr marL="0" indent="0">
              <a:spcAft>
                <a:spcPts val="0"/>
              </a:spcAft>
              <a:buNone/>
            </a:pPr>
            <a:r>
              <a:rPr lang="en-US" sz="1400" dirty="0">
                <a:solidFill>
                  <a:schemeClr val="bg1"/>
                </a:solidFill>
                <a:latin typeface="+mn-lt"/>
              </a:rPr>
              <a:t>Google Search Ads, Display Website Banner Ads, Facebook Ads</a:t>
            </a:r>
          </a:p>
          <a:p>
            <a:pPr marL="0" indent="0">
              <a:spcAft>
                <a:spcPts val="0"/>
              </a:spcAft>
              <a:buNone/>
            </a:pPr>
            <a:endParaRPr lang="en-US" sz="1400" dirty="0">
              <a:solidFill>
                <a:schemeClr val="bg1"/>
              </a:solidFill>
              <a:latin typeface="+mn-lt"/>
            </a:endParaRPr>
          </a:p>
          <a:p>
            <a:pPr marL="0" indent="0">
              <a:spcAft>
                <a:spcPts val="0"/>
              </a:spcAft>
              <a:buNone/>
            </a:pPr>
            <a:endParaRPr lang="en-US" sz="800" dirty="0">
              <a:solidFill>
                <a:schemeClr val="bg1"/>
              </a:solidFill>
              <a:latin typeface="+mn-lt"/>
            </a:endParaRPr>
          </a:p>
          <a:p>
            <a:pPr marL="0" indent="0">
              <a:spcAft>
                <a:spcPts val="0"/>
              </a:spcAft>
              <a:buNone/>
            </a:pPr>
            <a:r>
              <a:rPr lang="en-US" sz="1400" b="1" u="sng" dirty="0">
                <a:solidFill>
                  <a:schemeClr val="bg1"/>
                </a:solidFill>
                <a:latin typeface="+mn-lt"/>
              </a:rPr>
              <a:t>Time Period: </a:t>
            </a:r>
          </a:p>
          <a:p>
            <a:pPr marL="0" indent="0">
              <a:spcAft>
                <a:spcPts val="0"/>
              </a:spcAft>
              <a:buNone/>
            </a:pPr>
            <a:r>
              <a:rPr lang="en-US" sz="1400" dirty="0">
                <a:solidFill>
                  <a:schemeClr val="bg1"/>
                </a:solidFill>
                <a:latin typeface="+mn-lt"/>
              </a:rPr>
              <a:t>July 2020 (7/5-8/1)</a:t>
            </a:r>
          </a:p>
          <a:p>
            <a:pPr marL="0" indent="0">
              <a:spcAft>
                <a:spcPts val="0"/>
              </a:spcAft>
              <a:buNone/>
            </a:pPr>
            <a:endParaRPr lang="en-US" sz="1400" dirty="0">
              <a:solidFill>
                <a:schemeClr val="bg1"/>
              </a:solidFill>
              <a:latin typeface="+mn-lt"/>
            </a:endParaRPr>
          </a:p>
          <a:p>
            <a:pPr marL="0" indent="0">
              <a:spcAft>
                <a:spcPts val="0"/>
              </a:spcAft>
              <a:buNone/>
            </a:pPr>
            <a:endParaRPr lang="en-US" sz="800" dirty="0">
              <a:solidFill>
                <a:schemeClr val="bg1"/>
              </a:solidFill>
              <a:latin typeface="+mn-lt"/>
            </a:endParaRPr>
          </a:p>
          <a:p>
            <a:pPr marL="0" indent="0">
              <a:spcAft>
                <a:spcPts val="0"/>
              </a:spcAft>
              <a:buNone/>
            </a:pPr>
            <a:r>
              <a:rPr lang="en-US" sz="1400" b="1" u="sng" dirty="0">
                <a:solidFill>
                  <a:schemeClr val="bg1"/>
                </a:solidFill>
                <a:latin typeface="+mn-lt"/>
              </a:rPr>
              <a:t>Metrics</a:t>
            </a:r>
            <a:r>
              <a:rPr lang="en-US" sz="1400" b="1" u="sng" baseline="30000" dirty="0">
                <a:solidFill>
                  <a:schemeClr val="bg1"/>
                </a:solidFill>
                <a:latin typeface="+mn-lt"/>
              </a:rPr>
              <a:t>1</a:t>
            </a:r>
            <a:r>
              <a:rPr lang="en-US" sz="1400" b="1" u="sng" dirty="0">
                <a:solidFill>
                  <a:schemeClr val="bg1"/>
                </a:solidFill>
                <a:latin typeface="+mn-lt"/>
              </a:rPr>
              <a:t>: </a:t>
            </a:r>
          </a:p>
          <a:p>
            <a:pPr marL="0" indent="0">
              <a:spcAft>
                <a:spcPts val="0"/>
              </a:spcAft>
              <a:buNone/>
            </a:pPr>
            <a:r>
              <a:rPr lang="en-US" sz="1400" dirty="0">
                <a:solidFill>
                  <a:schemeClr val="bg1"/>
                </a:solidFill>
                <a:latin typeface="+mn-lt"/>
              </a:rPr>
              <a:t>Spend, Clicks, Orders, Revenue</a:t>
            </a:r>
          </a:p>
          <a:p>
            <a:pPr marL="0" indent="0">
              <a:spcAft>
                <a:spcPts val="0"/>
              </a:spcAft>
              <a:buNone/>
            </a:pPr>
            <a:endParaRPr lang="en-US" sz="1400" dirty="0">
              <a:solidFill>
                <a:schemeClr val="bg1"/>
              </a:solidFill>
              <a:latin typeface="+mn-lt"/>
            </a:endParaRPr>
          </a:p>
          <a:p>
            <a:pPr marL="0" indent="0">
              <a:spcAft>
                <a:spcPts val="0"/>
              </a:spcAft>
              <a:buNone/>
            </a:pPr>
            <a:endParaRPr lang="en-US" sz="800" dirty="0">
              <a:solidFill>
                <a:schemeClr val="bg1"/>
              </a:solidFill>
              <a:latin typeface="+mn-lt"/>
            </a:endParaRPr>
          </a:p>
          <a:p>
            <a:pPr marL="0" indent="0">
              <a:spcAft>
                <a:spcPts val="0"/>
              </a:spcAft>
              <a:buNone/>
            </a:pPr>
            <a:r>
              <a:rPr lang="en-US" sz="1400" b="1" u="sng" dirty="0">
                <a:solidFill>
                  <a:schemeClr val="bg1"/>
                </a:solidFill>
                <a:latin typeface="+mn-lt"/>
              </a:rPr>
              <a:t>Key Performance Indicators</a:t>
            </a:r>
            <a:r>
              <a:rPr lang="en-US" sz="1400" b="1" u="sng" baseline="30000" dirty="0">
                <a:solidFill>
                  <a:schemeClr val="bg1"/>
                </a:solidFill>
                <a:latin typeface="+mn-lt"/>
              </a:rPr>
              <a:t>1</a:t>
            </a:r>
            <a:r>
              <a:rPr lang="en-US" sz="1400" b="1" u="sng" dirty="0">
                <a:solidFill>
                  <a:schemeClr val="bg1"/>
                </a:solidFill>
                <a:latin typeface="+mn-lt"/>
              </a:rPr>
              <a:t>:</a:t>
            </a:r>
          </a:p>
          <a:p>
            <a:pPr marL="0" indent="0">
              <a:spcAft>
                <a:spcPts val="0"/>
              </a:spcAft>
              <a:buNone/>
            </a:pPr>
            <a:r>
              <a:rPr lang="en-US" sz="1400" dirty="0">
                <a:solidFill>
                  <a:schemeClr val="bg1"/>
                </a:solidFill>
                <a:latin typeface="+mn-lt"/>
              </a:rPr>
              <a:t>	Performance: Return on Ad Spend (ROAS), Cost per Order (CPO)</a:t>
            </a:r>
          </a:p>
          <a:p>
            <a:pPr marL="0" indent="0">
              <a:spcAft>
                <a:spcPts val="0"/>
              </a:spcAft>
              <a:buNone/>
            </a:pPr>
            <a:r>
              <a:rPr lang="en-US" sz="1400" dirty="0">
                <a:solidFill>
                  <a:schemeClr val="bg1"/>
                </a:solidFill>
                <a:latin typeface="+mn-lt"/>
              </a:rPr>
              <a:t>	Contextual: Average Order Value (AOV), Cost Per Click (CPC)</a:t>
            </a:r>
          </a:p>
          <a:p>
            <a:pPr marL="0" marR="0" lvl="0" indent="0" algn="l" defTabSz="609585" rtl="0" eaLnBrk="1" fontAlgn="auto" latinLnBrk="0" hangingPunct="1">
              <a:spcBef>
                <a:spcPts val="0"/>
              </a:spcBef>
              <a:spcAft>
                <a:spcPts val="0"/>
              </a:spcAft>
              <a:buClrTx/>
              <a:buSzTx/>
              <a:buFont typeface="Arial" charset="0"/>
              <a:buNone/>
              <a:tabLst/>
              <a:defRPr/>
            </a:pPr>
            <a:br>
              <a:rPr lang="en-US" sz="1400" dirty="0">
                <a:solidFill>
                  <a:schemeClr val="bg1"/>
                </a:solidFill>
                <a:latin typeface="+mn-lt"/>
              </a:rPr>
            </a:br>
            <a:endParaRPr lang="en-US" sz="1400" dirty="0">
              <a:solidFill>
                <a:schemeClr val="bg1"/>
              </a:solidFill>
              <a:latin typeface="+mn-lt"/>
            </a:endParaRPr>
          </a:p>
          <a:p>
            <a:pPr marL="990575" marR="0" lvl="1" indent="-380990" algn="l" defTabSz="609585" rtl="0" eaLnBrk="1" fontAlgn="auto" latinLnBrk="0" hangingPunct="1">
              <a:spcBef>
                <a:spcPts val="0"/>
              </a:spcBef>
              <a:spcAft>
                <a:spcPts val="0"/>
              </a:spcAft>
              <a:buClrTx/>
              <a:buSzTx/>
              <a:buFont typeface="Arial"/>
              <a:buChar char="–"/>
              <a:tabLst/>
              <a:defRPr/>
            </a:pPr>
            <a:endParaRPr lang="en-US" sz="1400" dirty="0">
              <a:solidFill>
                <a:schemeClr val="bg1"/>
              </a:solidFill>
              <a:latin typeface="+mn-lt"/>
            </a:endParaRPr>
          </a:p>
        </p:txBody>
      </p:sp>
      <p:sp>
        <p:nvSpPr>
          <p:cNvPr id="17" name="TextBox 16">
            <a:extLst>
              <a:ext uri="{FF2B5EF4-FFF2-40B4-BE49-F238E27FC236}">
                <a16:creationId xmlns:a16="http://schemas.microsoft.com/office/drawing/2014/main" id="{55C0A2D8-0FB1-AAB0-701A-3C8CE0886F4A}"/>
              </a:ext>
            </a:extLst>
          </p:cNvPr>
          <p:cNvSpPr txBox="1"/>
          <p:nvPr/>
        </p:nvSpPr>
        <p:spPr>
          <a:xfrm>
            <a:off x="588263" y="6195616"/>
            <a:ext cx="6600216" cy="205184"/>
          </a:xfrm>
          <a:prstGeom prst="rect">
            <a:avLst/>
          </a:prstGeom>
          <a:noFill/>
        </p:spPr>
        <p:txBody>
          <a:bodyPr wrap="square">
            <a:spAutoFit/>
          </a:bodyPr>
          <a:lstStyle/>
          <a:p>
            <a:pPr marL="0" indent="0">
              <a:spcAft>
                <a:spcPts val="800"/>
              </a:spcAft>
              <a:buNone/>
            </a:pPr>
            <a:r>
              <a:rPr lang="en-US" sz="1100" baseline="30000" dirty="0">
                <a:solidFill>
                  <a:schemeClr val="bg1"/>
                </a:solidFill>
                <a:latin typeface="+mn-lt"/>
              </a:rPr>
              <a:t>1. Term definitions and calculations can be found in the appendix</a:t>
            </a:r>
          </a:p>
        </p:txBody>
      </p:sp>
    </p:spTree>
    <p:extLst>
      <p:ext uri="{BB962C8B-B14F-4D97-AF65-F5344CB8AC3E}">
        <p14:creationId xmlns:p14="http://schemas.microsoft.com/office/powerpoint/2010/main" val="1892955379"/>
      </p:ext>
    </p:extLst>
  </p:cSld>
  <p:clrMapOvr>
    <a:masterClrMapping/>
  </p:clrMapOvr>
  <p:transition spd="slow">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1252BF8-CB65-061B-5519-197D98D65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804" y="4299122"/>
            <a:ext cx="1355569" cy="90371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0AAA915-4797-4E3D-AA10-F0CCB594F260}"/>
              </a:ext>
            </a:extLst>
          </p:cNvPr>
          <p:cNvSpPr txBox="1">
            <a:spLocks/>
          </p:cNvSpPr>
          <p:nvPr/>
        </p:nvSpPr>
        <p:spPr>
          <a:xfrm>
            <a:off x="586740" y="438443"/>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a:ln w="3175">
                  <a:noFill/>
                </a:ln>
                <a:solidFill>
                  <a:srgbClr val="1A1A1A"/>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Executive Summary</a:t>
            </a:r>
          </a:p>
        </p:txBody>
      </p:sp>
      <p:sp>
        <p:nvSpPr>
          <p:cNvPr id="5" name="Title 1">
            <a:extLst>
              <a:ext uri="{FF2B5EF4-FFF2-40B4-BE49-F238E27FC236}">
                <a16:creationId xmlns:a16="http://schemas.microsoft.com/office/drawing/2014/main" id="{CBDCDC9A-5717-459A-B644-693D90F12EC7}"/>
              </a:ext>
            </a:extLst>
          </p:cNvPr>
          <p:cNvSpPr txBox="1">
            <a:spLocks/>
          </p:cNvSpPr>
          <p:nvPr/>
        </p:nvSpPr>
        <p:spPr>
          <a:xfrm>
            <a:off x="1574557" y="1337838"/>
            <a:ext cx="9523726" cy="7140416"/>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ct val="0"/>
              </a:spcBef>
              <a:spcAft>
                <a:spcPts val="0"/>
              </a:spcAft>
              <a:buClrTx/>
              <a:buSzTx/>
              <a:buFontTx/>
              <a:buNone/>
              <a:tabLst/>
              <a:defRPr kumimoji="0" sz="2800" b="0" i="0" u="none" strike="noStrike" cap="none" spc="-50" normalizeH="0" baseline="0">
                <a:ln w="3175">
                  <a:noFill/>
                </a:ln>
                <a:gradFill>
                  <a:gsLst>
                    <a:gs pos="2917">
                      <a:srgbClr val="1A1A1A"/>
                    </a:gs>
                    <a:gs pos="30000">
                      <a:srgbClr val="1A1A1A"/>
                    </a:gs>
                  </a:gsLst>
                  <a:lin ang="5400000" scaled="0"/>
                </a:gradFill>
                <a:effectLst/>
                <a:uLnTx/>
                <a:uFillTx/>
                <a:latin typeface="Segoe UI Historic"/>
                <a:cs typeface="Segoe UI" pitchFamily="34" charset="0"/>
              </a:defRPr>
            </a:lvl1pPr>
          </a:lstStyle>
          <a:p>
            <a:r>
              <a:rPr lang="en-US" sz="1800" dirty="0">
                <a:latin typeface="Segoe UI Historic" panose="020B0502040204020203" pitchFamily="34" charset="0"/>
                <a:ea typeface="Segoe UI Historic" panose="020B0502040204020203" pitchFamily="34" charset="0"/>
                <a:cs typeface="Segoe UI Historic" panose="020B0502040204020203" pitchFamily="34" charset="0"/>
              </a:rPr>
              <a:t>Compared to last year, July performance was strong. </a:t>
            </a:r>
          </a:p>
          <a:p>
            <a:pPr marL="285750" indent="-285750">
              <a:buFont typeface="Arial" panose="020B0604020202020204" pitchFamily="34" charset="0"/>
              <a:buChar char="•"/>
            </a:pPr>
            <a:r>
              <a:rPr lang="en-US" sz="1800" dirty="0">
                <a:latin typeface="Segoe UI Historic" panose="020B0502040204020203" pitchFamily="34" charset="0"/>
                <a:ea typeface="Segoe UI Historic" panose="020B0502040204020203" pitchFamily="34" charset="0"/>
                <a:cs typeface="Segoe UI Historic" panose="020B0502040204020203" pitchFamily="34" charset="0"/>
              </a:rPr>
              <a:t>Return On Ad Spend and Cost Per Order both remained stable YoY amidst a 10% increase in spend compared to last July. </a:t>
            </a:r>
          </a:p>
          <a:p>
            <a:pPr>
              <a:defRPr/>
            </a:pPr>
            <a:endParaRPr lang="en-US" sz="1800" dirty="0">
              <a:ea typeface="Segoe UI Historic"/>
            </a:endParaRPr>
          </a:p>
          <a:p>
            <a:pPr>
              <a:defRPr/>
            </a:pPr>
            <a:endParaRPr lang="en-US" sz="1800" dirty="0">
              <a:latin typeface="Segoe UI Historic" panose="020B0502040204020203" pitchFamily="34" charset="0"/>
              <a:ea typeface="Segoe UI Historic" panose="020B0502040204020203" pitchFamily="34" charset="0"/>
              <a:cs typeface="Segoe UI Historic" panose="020B0502040204020203" pitchFamily="34" charset="0"/>
            </a:endParaRPr>
          </a:p>
          <a:p>
            <a:r>
              <a:rPr lang="en-US" sz="1800" dirty="0">
                <a:latin typeface="Segoe UI Historic"/>
                <a:ea typeface="Segoe UI Historic"/>
                <a:cs typeface="Segoe UI Historic"/>
              </a:rPr>
              <a:t>The audience may be undersaturated. </a:t>
            </a:r>
          </a:p>
          <a:p>
            <a:pPr marL="285750" indent="-285750">
              <a:buFont typeface="Arial" panose="020B0604020202020204" pitchFamily="34" charset="0"/>
              <a:buChar char="•"/>
            </a:pPr>
            <a:r>
              <a:rPr lang="en-US" sz="1800" dirty="0">
                <a:ea typeface="Segoe UI Historic"/>
                <a:cs typeface="Segoe UI Historic"/>
              </a:rPr>
              <a:t>A</a:t>
            </a:r>
            <a:r>
              <a:rPr lang="en-US" sz="1800" dirty="0">
                <a:latin typeface="Segoe UI Historic"/>
                <a:ea typeface="Segoe UI Historic"/>
                <a:cs typeface="Segoe UI Historic"/>
              </a:rPr>
              <a:t>ll media tactics proved ability to scale, each driving similar </a:t>
            </a:r>
            <a:r>
              <a:rPr lang="en-US" sz="1800" dirty="0">
                <a:latin typeface="Segoe UI Historic" panose="020B0502040204020203" pitchFamily="34" charset="0"/>
                <a:ea typeface="Segoe UI Historic" panose="020B0502040204020203" pitchFamily="34" charset="0"/>
                <a:cs typeface="Segoe UI Historic" panose="020B0502040204020203" pitchFamily="34" charset="0"/>
              </a:rPr>
              <a:t>Return On Ad Spend and Cost Per Order YoY with spend increasing 9%-17% across tactics compared to last year. </a:t>
            </a:r>
          </a:p>
          <a:p>
            <a:pPr marL="285750" indent="-285750">
              <a:buFont typeface="Arial" panose="020B0604020202020204" pitchFamily="34" charset="0"/>
              <a:buChar char="•"/>
            </a:pPr>
            <a:r>
              <a:rPr lang="en-US" sz="1800" dirty="0">
                <a:latin typeface="Segoe UI Historic" panose="020B0502040204020203" pitchFamily="34" charset="0"/>
                <a:ea typeface="Segoe UI Historic" panose="020B0502040204020203" pitchFamily="34" charset="0"/>
                <a:cs typeface="Segoe UI Historic" panose="020B0502040204020203" pitchFamily="34" charset="0"/>
              </a:rPr>
              <a:t>ROAS and CPO were stable week-over-week in July 2020 despite major weekly changes in spend.</a:t>
            </a:r>
          </a:p>
          <a:p>
            <a:pPr marL="285750" indent="-285750">
              <a:buFont typeface="Arial" panose="020B0604020202020204" pitchFamily="34" charset="0"/>
              <a:buChar char="•"/>
            </a:pPr>
            <a:endParaRPr lang="en-US" sz="18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285750" indent="-285750">
              <a:buFont typeface="Arial" panose="020B0604020202020204" pitchFamily="34" charset="0"/>
              <a:buChar char="•"/>
            </a:pPr>
            <a:endParaRPr lang="en-US" sz="1800" dirty="0">
              <a:latin typeface="Segoe UI Historic" panose="020B0502040204020203" pitchFamily="34" charset="0"/>
              <a:ea typeface="Segoe UI Historic" panose="020B0502040204020203" pitchFamily="34" charset="0"/>
              <a:cs typeface="Segoe UI Historic" panose="020B0502040204020203" pitchFamily="34" charset="0"/>
            </a:endParaRPr>
          </a:p>
          <a:p>
            <a:r>
              <a:rPr lang="en-US" sz="1800" dirty="0">
                <a:latin typeface="Segoe UI Historic" panose="020B0502040204020203" pitchFamily="34" charset="0"/>
                <a:ea typeface="Segoe UI Historic" panose="020B0502040204020203" pitchFamily="34" charset="0"/>
                <a:cs typeface="Segoe UI Historic" panose="020B0502040204020203" pitchFamily="34" charset="0"/>
              </a:rPr>
              <a:t>Shifting spend to Facebook Ads and Display Website Banner Ads from Google Search Ads is the best opportunity to optimize the current budget.</a:t>
            </a:r>
          </a:p>
          <a:p>
            <a:pPr marL="285750" indent="-285750">
              <a:buFont typeface="Arial" panose="020B0604020202020204" pitchFamily="34" charset="0"/>
              <a:buChar char="•"/>
            </a:pPr>
            <a:r>
              <a:rPr lang="en-US" sz="1800"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Search accounts for the bulk of spend and revenue (54% and 50%). However, Facebook and Display have higher ROAS compared to Google Search Ads ($6.25 and $5.00 vs $4.60 respectively).</a:t>
            </a:r>
          </a:p>
          <a:p>
            <a:pPr marL="285750" indent="-285750">
              <a:buFont typeface="Arial" panose="020B0604020202020204" pitchFamily="34" charset="0"/>
              <a:buChar char="•"/>
            </a:pPr>
            <a:endParaRPr lang="en-US" sz="1800"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a:p>
            <a:pPr marL="285750" indent="-285750">
              <a:buFont typeface="Arial" panose="020B0604020202020204" pitchFamily="34" charset="0"/>
              <a:buChar char="•"/>
            </a:pPr>
            <a:endParaRPr lang="en-US" sz="1800"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a:p>
            <a:pPr marL="285750" indent="-285750">
              <a:buFont typeface="Arial" panose="020B0604020202020204" pitchFamily="34" charset="0"/>
              <a:buChar char="•"/>
            </a:pPr>
            <a:endParaRPr lang="en-US" sz="1800"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a:p>
            <a:endParaRPr lang="en-US" sz="1800" dirty="0">
              <a:latin typeface="Segoe UI Historic" panose="020B0502040204020203" pitchFamily="34" charset="0"/>
              <a:ea typeface="Segoe UI Historic" panose="020B0502040204020203" pitchFamily="34" charset="0"/>
              <a:cs typeface="Segoe UI Historic" panose="020B0502040204020203" pitchFamily="34" charset="0"/>
            </a:endParaRPr>
          </a:p>
          <a:p>
            <a:endParaRPr lang="en-US" sz="1800" dirty="0">
              <a:latin typeface="Segoe UI Historic" panose="020B0502040204020203" pitchFamily="34" charset="0"/>
              <a:ea typeface="Segoe UI Historic" panose="020B0502040204020203" pitchFamily="34" charset="0"/>
              <a:cs typeface="Segoe UI Historic" panose="020B0502040204020203" pitchFamily="34" charset="0"/>
            </a:endParaRPr>
          </a:p>
          <a:p>
            <a:endParaRPr lang="en-US" sz="1800" dirty="0">
              <a:latin typeface="Segoe UI Historic" panose="020B0502040204020203" pitchFamily="34" charset="0"/>
              <a:ea typeface="Segoe UI Historic" panose="020B0502040204020203" pitchFamily="34" charset="0"/>
              <a:cs typeface="Segoe UI Historic" panose="020B0502040204020203" pitchFamily="34" charset="0"/>
            </a:endParaRPr>
          </a:p>
          <a:p>
            <a:endParaRPr lang="en-US" sz="1800" dirty="0">
              <a:latin typeface="Segoe UI Historic" panose="020B0502040204020203" pitchFamily="34" charset="0"/>
              <a:ea typeface="Segoe UI Historic" panose="020B0502040204020203" pitchFamily="34" charset="0"/>
              <a:cs typeface="Segoe UI Historic" panose="020B0502040204020203" pitchFamily="34" charset="0"/>
            </a:endParaRPr>
          </a:p>
          <a:p>
            <a:endParaRPr lang="en-US" sz="1800" dirty="0">
              <a:latin typeface="Segoe UI Historic"/>
              <a:ea typeface="Segoe UI Historic"/>
              <a:cs typeface="Segoe UI Historic"/>
            </a:endParaRPr>
          </a:p>
          <a:p>
            <a:endParaRPr lang="en-US" sz="1800" dirty="0">
              <a:ea typeface="Segoe UI Historic"/>
              <a:cs typeface="Segoe UI"/>
            </a:endParaRPr>
          </a:p>
          <a:p>
            <a:endParaRPr lang="en-US" sz="1400" dirty="0">
              <a:ea typeface="Segoe UI Historic"/>
              <a:cs typeface="Segoe UI Historic"/>
            </a:endParaRPr>
          </a:p>
        </p:txBody>
      </p:sp>
      <p:pic>
        <p:nvPicPr>
          <p:cNvPr id="2" name="Picture 1">
            <a:extLst>
              <a:ext uri="{FF2B5EF4-FFF2-40B4-BE49-F238E27FC236}">
                <a16:creationId xmlns:a16="http://schemas.microsoft.com/office/drawing/2014/main" id="{29D2B61C-011D-137F-2A26-2AEAAC97FB4A}"/>
              </a:ext>
            </a:extLst>
          </p:cNvPr>
          <p:cNvPicPr>
            <a:picLocks noChangeAspect="1"/>
          </p:cNvPicPr>
          <p:nvPr/>
        </p:nvPicPr>
        <p:blipFill>
          <a:blip r:embed="rId3"/>
          <a:stretch>
            <a:fillRect/>
          </a:stretch>
        </p:blipFill>
        <p:spPr>
          <a:xfrm>
            <a:off x="479132" y="1268890"/>
            <a:ext cx="1116911" cy="1069717"/>
          </a:xfrm>
          <a:prstGeom prst="rect">
            <a:avLst/>
          </a:prstGeom>
        </p:spPr>
      </p:pic>
      <p:pic>
        <p:nvPicPr>
          <p:cNvPr id="6" name="Graphic 5" descr="Confused person">
            <a:extLst>
              <a:ext uri="{FF2B5EF4-FFF2-40B4-BE49-F238E27FC236}">
                <a16:creationId xmlns:a16="http://schemas.microsoft.com/office/drawing/2014/main" id="{544205AC-B430-72A0-1A8F-6C4A2C21F7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4816" y="2814614"/>
            <a:ext cx="613834" cy="613834"/>
          </a:xfrm>
          <a:prstGeom prst="rect">
            <a:avLst/>
          </a:prstGeom>
        </p:spPr>
      </p:pic>
      <p:pic>
        <p:nvPicPr>
          <p:cNvPr id="7" name="Graphic 6" descr="Confused person">
            <a:extLst>
              <a:ext uri="{FF2B5EF4-FFF2-40B4-BE49-F238E27FC236}">
                <a16:creationId xmlns:a16="http://schemas.microsoft.com/office/drawing/2014/main" id="{72518F30-9D21-1CC4-6A23-0549C16784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7216" y="2967014"/>
            <a:ext cx="613834" cy="613834"/>
          </a:xfrm>
          <a:prstGeom prst="rect">
            <a:avLst/>
          </a:prstGeom>
        </p:spPr>
      </p:pic>
      <p:pic>
        <p:nvPicPr>
          <p:cNvPr id="8" name="Graphic 7" descr="Confused person">
            <a:extLst>
              <a:ext uri="{FF2B5EF4-FFF2-40B4-BE49-F238E27FC236}">
                <a16:creationId xmlns:a16="http://schemas.microsoft.com/office/drawing/2014/main" id="{A094395C-9F86-158D-D547-6FCB25AFB8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4605" y="2833484"/>
            <a:ext cx="613834" cy="613834"/>
          </a:xfrm>
          <a:prstGeom prst="rect">
            <a:avLst/>
          </a:prstGeom>
        </p:spPr>
      </p:pic>
    </p:spTree>
    <p:extLst>
      <p:ext uri="{BB962C8B-B14F-4D97-AF65-F5344CB8AC3E}">
        <p14:creationId xmlns:p14="http://schemas.microsoft.com/office/powerpoint/2010/main" val="42233334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A5F0"/>
        </a:solidFill>
        <a:effectLst/>
      </p:bgPr>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99659D23-06A0-564A-A384-8C989A1C4E94}"/>
              </a:ext>
            </a:extLst>
          </p:cNvPr>
          <p:cNvSpPr txBox="1">
            <a:spLocks/>
          </p:cNvSpPr>
          <p:nvPr/>
        </p:nvSpPr>
        <p:spPr>
          <a:xfrm>
            <a:off x="737616" y="3185623"/>
            <a:ext cx="914400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July 2020 Performance</a:t>
            </a:r>
          </a:p>
        </p:txBody>
      </p:sp>
    </p:spTree>
    <p:extLst>
      <p:ext uri="{BB962C8B-B14F-4D97-AF65-F5344CB8AC3E}">
        <p14:creationId xmlns:p14="http://schemas.microsoft.com/office/powerpoint/2010/main" val="156318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188E67-9AE3-8544-BD49-B0AC08082DC9}"/>
              </a:ext>
            </a:extLst>
          </p:cNvPr>
          <p:cNvGrpSpPr/>
          <p:nvPr/>
        </p:nvGrpSpPr>
        <p:grpSpPr>
          <a:xfrm>
            <a:off x="3125849" y="2705401"/>
            <a:ext cx="2011680" cy="3078199"/>
            <a:chOff x="1872694" y="2005861"/>
            <a:chExt cx="2011680" cy="3078199"/>
          </a:xfrm>
        </p:grpSpPr>
        <p:sp>
          <p:nvSpPr>
            <p:cNvPr id="10" name="Title 1">
              <a:extLst>
                <a:ext uri="{FF2B5EF4-FFF2-40B4-BE49-F238E27FC236}">
                  <a16:creationId xmlns:a16="http://schemas.microsoft.com/office/drawing/2014/main" id="{CB25534A-51DE-C546-93C8-B0849E4D8D5E}"/>
                </a:ext>
              </a:extLst>
            </p:cNvPr>
            <p:cNvSpPr txBox="1">
              <a:spLocks/>
            </p:cNvSpPr>
            <p:nvPr/>
          </p:nvSpPr>
          <p:spPr>
            <a:xfrm>
              <a:off x="1872694" y="2355384"/>
              <a:ext cx="201168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IN" sz="2800" b="0" i="0" u="none" strike="noStrike" kern="1200" cap="none" spc="-50" normalizeH="0" baseline="0" noProof="0" dirty="0">
                  <a:ln w="3175">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$3,625,615</a:t>
              </a:r>
            </a:p>
          </p:txBody>
        </p:sp>
        <p:cxnSp>
          <p:nvCxnSpPr>
            <p:cNvPr id="11" name="Straight Connector 10">
              <a:extLst>
                <a:ext uri="{FF2B5EF4-FFF2-40B4-BE49-F238E27FC236}">
                  <a16:creationId xmlns:a16="http://schemas.microsoft.com/office/drawing/2014/main" id="{7B1700B7-6AE5-8248-AD20-7C528D9AE105}"/>
                </a:ext>
              </a:extLst>
            </p:cNvPr>
            <p:cNvCxnSpPr/>
            <p:nvPr/>
          </p:nvCxnSpPr>
          <p:spPr>
            <a:xfrm>
              <a:off x="1872694" y="2875534"/>
              <a:ext cx="2011680" cy="0"/>
            </a:xfrm>
            <a:prstGeom prst="line">
              <a:avLst/>
            </a:prstGeom>
            <a:ln w="5715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0A91DAF-33CD-7046-B2D7-8E6E5C2E624B}"/>
                </a:ext>
              </a:extLst>
            </p:cNvPr>
            <p:cNvSpPr txBox="1">
              <a:spLocks/>
            </p:cNvSpPr>
            <p:nvPr/>
          </p:nvSpPr>
          <p:spPr>
            <a:xfrm>
              <a:off x="1872694" y="2005861"/>
              <a:ext cx="2011680"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Revenue</a:t>
              </a:r>
            </a:p>
          </p:txBody>
        </p:sp>
        <p:sp>
          <p:nvSpPr>
            <p:cNvPr id="13" name="Title 1">
              <a:extLst>
                <a:ext uri="{FF2B5EF4-FFF2-40B4-BE49-F238E27FC236}">
                  <a16:creationId xmlns:a16="http://schemas.microsoft.com/office/drawing/2014/main" id="{01A28627-B7A5-3D4D-8AE5-18031911FC27}"/>
                </a:ext>
              </a:extLst>
            </p:cNvPr>
            <p:cNvSpPr txBox="1">
              <a:spLocks/>
            </p:cNvSpPr>
            <p:nvPr/>
          </p:nvSpPr>
          <p:spPr>
            <a:xfrm>
              <a:off x="1872694" y="3034999"/>
              <a:ext cx="2011680" cy="4431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ctr">
                <a:defRPr/>
              </a:pPr>
              <a:r>
                <a:rPr lang="en-US" sz="1600" b="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+12% | </a:t>
              </a:r>
              <a:r>
                <a:rPr lang="en-IN" sz="1600" b="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$3,231,954</a:t>
              </a:r>
            </a:p>
            <a:p>
              <a:pPr marL="0" marR="0" lvl="0" indent="0" algn="ctr" defTabSz="932742" rtl="0" eaLnBrk="1" fontAlgn="auto" latinLnBrk="0" hangingPunct="1">
                <a:lnSpc>
                  <a:spcPct val="90000"/>
                </a:lnSpc>
                <a:spcBef>
                  <a:spcPct val="0"/>
                </a:spcBef>
                <a:spcAft>
                  <a:spcPts val="0"/>
                </a:spcAft>
                <a:buClrTx/>
                <a:buSzTx/>
                <a:buFontTx/>
                <a:buNone/>
                <a:tabLst/>
                <a:defRPr/>
              </a:pPr>
              <a:endParaRPr kumimoji="0" lang="en-US" sz="1600" b="0" i="0" u="none" strike="noStrike" kern="1200" cap="none" spc="-50" normalizeH="0" baseline="0" noProof="0" dirty="0">
                <a:ln w="3175">
                  <a:noFill/>
                </a:ln>
                <a:solidFill>
                  <a:srgbClr val="00205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4" name="Title 1">
              <a:extLst>
                <a:ext uri="{FF2B5EF4-FFF2-40B4-BE49-F238E27FC236}">
                  <a16:creationId xmlns:a16="http://schemas.microsoft.com/office/drawing/2014/main" id="{F572042D-9EEA-4E4F-97E0-E2836AD0E585}"/>
                </a:ext>
              </a:extLst>
            </p:cNvPr>
            <p:cNvSpPr txBox="1">
              <a:spLocks/>
            </p:cNvSpPr>
            <p:nvPr/>
          </p:nvSpPr>
          <p:spPr>
            <a:xfrm>
              <a:off x="1872694" y="4154559"/>
              <a:ext cx="201168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$5.04</a:t>
              </a:r>
            </a:p>
          </p:txBody>
        </p:sp>
        <p:cxnSp>
          <p:nvCxnSpPr>
            <p:cNvPr id="15" name="Straight Connector 14">
              <a:extLst>
                <a:ext uri="{FF2B5EF4-FFF2-40B4-BE49-F238E27FC236}">
                  <a16:creationId xmlns:a16="http://schemas.microsoft.com/office/drawing/2014/main" id="{95585B19-A4E9-7446-A355-86FCEE726803}"/>
                </a:ext>
              </a:extLst>
            </p:cNvPr>
            <p:cNvCxnSpPr/>
            <p:nvPr/>
          </p:nvCxnSpPr>
          <p:spPr>
            <a:xfrm>
              <a:off x="1872694" y="4674709"/>
              <a:ext cx="2011680" cy="0"/>
            </a:xfrm>
            <a:prstGeom prst="line">
              <a:avLst/>
            </a:prstGeom>
            <a:ln w="5715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F8A9E04B-8F48-4F49-BBA4-809617378145}"/>
                </a:ext>
              </a:extLst>
            </p:cNvPr>
            <p:cNvSpPr txBox="1">
              <a:spLocks/>
            </p:cNvSpPr>
            <p:nvPr/>
          </p:nvSpPr>
          <p:spPr>
            <a:xfrm>
              <a:off x="1872694" y="3725482"/>
              <a:ext cx="2011680"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Return On Ad Spend</a:t>
              </a:r>
            </a:p>
          </p:txBody>
        </p:sp>
        <p:sp>
          <p:nvSpPr>
            <p:cNvPr id="17" name="Title 1">
              <a:extLst>
                <a:ext uri="{FF2B5EF4-FFF2-40B4-BE49-F238E27FC236}">
                  <a16:creationId xmlns:a16="http://schemas.microsoft.com/office/drawing/2014/main" id="{0565095F-D27D-CE4F-B9C2-D0E6A356459B}"/>
                </a:ext>
              </a:extLst>
            </p:cNvPr>
            <p:cNvSpPr txBox="1">
              <a:spLocks/>
            </p:cNvSpPr>
            <p:nvPr/>
          </p:nvSpPr>
          <p:spPr>
            <a:xfrm>
              <a:off x="1872694" y="4862461"/>
              <a:ext cx="2011680" cy="2215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1600" b="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+1.6% | $4.96</a:t>
              </a:r>
            </a:p>
          </p:txBody>
        </p:sp>
      </p:grpSp>
      <p:grpSp>
        <p:nvGrpSpPr>
          <p:cNvPr id="4" name="Group 3">
            <a:extLst>
              <a:ext uri="{FF2B5EF4-FFF2-40B4-BE49-F238E27FC236}">
                <a16:creationId xmlns:a16="http://schemas.microsoft.com/office/drawing/2014/main" id="{0382377E-BDF4-4A40-8B1D-29B41DF22E1D}"/>
              </a:ext>
            </a:extLst>
          </p:cNvPr>
          <p:cNvGrpSpPr/>
          <p:nvPr/>
        </p:nvGrpSpPr>
        <p:grpSpPr>
          <a:xfrm>
            <a:off x="5311160" y="2707173"/>
            <a:ext cx="2011680" cy="3074655"/>
            <a:chOff x="4715635" y="2009406"/>
            <a:chExt cx="2011680" cy="3074655"/>
          </a:xfrm>
        </p:grpSpPr>
        <p:sp>
          <p:nvSpPr>
            <p:cNvPr id="18" name="Title 1">
              <a:extLst>
                <a:ext uri="{FF2B5EF4-FFF2-40B4-BE49-F238E27FC236}">
                  <a16:creationId xmlns:a16="http://schemas.microsoft.com/office/drawing/2014/main" id="{21FDE71A-C2D9-9E43-B805-12580368C2E9}"/>
                </a:ext>
              </a:extLst>
            </p:cNvPr>
            <p:cNvSpPr txBox="1">
              <a:spLocks/>
            </p:cNvSpPr>
            <p:nvPr/>
          </p:nvSpPr>
          <p:spPr>
            <a:xfrm>
              <a:off x="4715635" y="2368668"/>
              <a:ext cx="201168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IN" sz="2800" b="0" i="0" u="none" strike="noStrike" kern="1200" cap="none" spc="-50" normalizeH="0" baseline="0" noProof="0" dirty="0">
                  <a:ln w="3175">
                    <a:noFill/>
                  </a:ln>
                  <a:solidFill>
                    <a:srgbClr val="000000"/>
                  </a:solidFill>
                  <a:effectLst/>
                  <a:uLnTx/>
                  <a:uFillTx/>
                  <a:latin typeface="Segoe UI"/>
                  <a:ea typeface="+mn-ea"/>
                  <a:cs typeface="Segoe UI" pitchFamily="34" charset="0"/>
                </a:rPr>
                <a:t>62,027</a:t>
              </a:r>
            </a:p>
          </p:txBody>
        </p:sp>
        <p:cxnSp>
          <p:nvCxnSpPr>
            <p:cNvPr id="27" name="Straight Connector 26">
              <a:extLst>
                <a:ext uri="{FF2B5EF4-FFF2-40B4-BE49-F238E27FC236}">
                  <a16:creationId xmlns:a16="http://schemas.microsoft.com/office/drawing/2014/main" id="{5DE9D775-E516-4B43-9B71-44976740880B}"/>
                </a:ext>
              </a:extLst>
            </p:cNvPr>
            <p:cNvCxnSpPr/>
            <p:nvPr/>
          </p:nvCxnSpPr>
          <p:spPr>
            <a:xfrm>
              <a:off x="4715635" y="2875854"/>
              <a:ext cx="2011680" cy="0"/>
            </a:xfrm>
            <a:prstGeom prst="line">
              <a:avLst/>
            </a:prstGeom>
            <a:ln w="5715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1A9D23BC-98D0-5E47-8905-C0887AB8EE9B}"/>
                </a:ext>
              </a:extLst>
            </p:cNvPr>
            <p:cNvSpPr txBox="1">
              <a:spLocks/>
            </p:cNvSpPr>
            <p:nvPr/>
          </p:nvSpPr>
          <p:spPr>
            <a:xfrm>
              <a:off x="4715635" y="2009406"/>
              <a:ext cx="2011680"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Orders</a:t>
              </a:r>
            </a:p>
          </p:txBody>
        </p:sp>
        <p:sp>
          <p:nvSpPr>
            <p:cNvPr id="29" name="Title 1">
              <a:extLst>
                <a:ext uri="{FF2B5EF4-FFF2-40B4-BE49-F238E27FC236}">
                  <a16:creationId xmlns:a16="http://schemas.microsoft.com/office/drawing/2014/main" id="{555DE7CC-4C72-2245-9E11-D96DE8C37D07}"/>
                </a:ext>
              </a:extLst>
            </p:cNvPr>
            <p:cNvSpPr txBox="1">
              <a:spLocks/>
            </p:cNvSpPr>
            <p:nvPr/>
          </p:nvSpPr>
          <p:spPr>
            <a:xfrm>
              <a:off x="4715635" y="3035000"/>
              <a:ext cx="2011680" cy="4431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ctr">
                <a:defRPr/>
              </a:pPr>
              <a:r>
                <a:rPr lang="en-US" sz="1600" b="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+10% | 56,136</a:t>
              </a:r>
            </a:p>
            <a:p>
              <a:pPr marL="0" marR="0" lvl="0" indent="0" algn="ctr" defTabSz="932742" rtl="0" eaLnBrk="1" fontAlgn="auto" latinLnBrk="0" hangingPunct="1">
                <a:lnSpc>
                  <a:spcPct val="90000"/>
                </a:lnSpc>
                <a:spcBef>
                  <a:spcPct val="0"/>
                </a:spcBef>
                <a:spcAft>
                  <a:spcPts val="0"/>
                </a:spcAft>
                <a:buClrTx/>
                <a:buSzTx/>
                <a:buFontTx/>
                <a:buNone/>
                <a:tabLst/>
                <a:defRPr/>
              </a:pPr>
              <a:endParaRPr kumimoji="0" lang="en-US" sz="1600" b="0" i="0" u="none" strike="noStrike" kern="1200" cap="none" spc="-50" normalizeH="0" baseline="0" noProof="0" dirty="0">
                <a:ln w="3175">
                  <a:noFill/>
                </a:ln>
                <a:solidFill>
                  <a:srgbClr val="00205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0" name="Title 1">
              <a:extLst>
                <a:ext uri="{FF2B5EF4-FFF2-40B4-BE49-F238E27FC236}">
                  <a16:creationId xmlns:a16="http://schemas.microsoft.com/office/drawing/2014/main" id="{310F0FB3-D10E-4645-AA23-520CA6072416}"/>
                </a:ext>
              </a:extLst>
            </p:cNvPr>
            <p:cNvSpPr txBox="1">
              <a:spLocks/>
            </p:cNvSpPr>
            <p:nvPr/>
          </p:nvSpPr>
          <p:spPr>
            <a:xfrm>
              <a:off x="4715635" y="4154559"/>
              <a:ext cx="201168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2800" b="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$11.60</a:t>
              </a:r>
              <a:endParaRPr kumimoji="0" lang="en-US" sz="2800" b="0"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cxnSp>
          <p:nvCxnSpPr>
            <p:cNvPr id="31" name="Straight Connector 30">
              <a:extLst>
                <a:ext uri="{FF2B5EF4-FFF2-40B4-BE49-F238E27FC236}">
                  <a16:creationId xmlns:a16="http://schemas.microsoft.com/office/drawing/2014/main" id="{EE833C70-D9AF-1848-A1E2-8B0ADEEDCCC5}"/>
                </a:ext>
              </a:extLst>
            </p:cNvPr>
            <p:cNvCxnSpPr/>
            <p:nvPr/>
          </p:nvCxnSpPr>
          <p:spPr>
            <a:xfrm>
              <a:off x="4715635" y="4674709"/>
              <a:ext cx="2011680" cy="0"/>
            </a:xfrm>
            <a:prstGeom prst="line">
              <a:avLst/>
            </a:prstGeom>
            <a:ln w="5715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8A5DB68A-5530-264F-81D3-DDDE7292AAC3}"/>
                </a:ext>
              </a:extLst>
            </p:cNvPr>
            <p:cNvSpPr txBox="1">
              <a:spLocks/>
            </p:cNvSpPr>
            <p:nvPr/>
          </p:nvSpPr>
          <p:spPr>
            <a:xfrm>
              <a:off x="4715635" y="3725482"/>
              <a:ext cx="2011680"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Cost Per Order</a:t>
              </a:r>
              <a:endPar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3" name="Title 1">
              <a:extLst>
                <a:ext uri="{FF2B5EF4-FFF2-40B4-BE49-F238E27FC236}">
                  <a16:creationId xmlns:a16="http://schemas.microsoft.com/office/drawing/2014/main" id="{30FCF305-145B-E24D-AB5A-C83EE40C255E}"/>
                </a:ext>
              </a:extLst>
            </p:cNvPr>
            <p:cNvSpPr txBox="1">
              <a:spLocks/>
            </p:cNvSpPr>
            <p:nvPr/>
          </p:nvSpPr>
          <p:spPr>
            <a:xfrm>
              <a:off x="4715635" y="4862462"/>
              <a:ext cx="2011680" cy="2215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ctr">
                <a:defRPr/>
              </a:pPr>
              <a:r>
                <a:rPr lang="en-US" sz="1600" b="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-0.1% | $11.61</a:t>
              </a:r>
            </a:p>
          </p:txBody>
        </p:sp>
      </p:grpSp>
      <p:grpSp>
        <p:nvGrpSpPr>
          <p:cNvPr id="6" name="Group 5">
            <a:extLst>
              <a:ext uri="{FF2B5EF4-FFF2-40B4-BE49-F238E27FC236}">
                <a16:creationId xmlns:a16="http://schemas.microsoft.com/office/drawing/2014/main" id="{E8F15712-979F-7247-928E-5F60115C9DFB}"/>
              </a:ext>
            </a:extLst>
          </p:cNvPr>
          <p:cNvGrpSpPr/>
          <p:nvPr/>
        </p:nvGrpSpPr>
        <p:grpSpPr>
          <a:xfrm>
            <a:off x="7484896" y="2705400"/>
            <a:ext cx="2048534" cy="3078200"/>
            <a:chOff x="7789173" y="2004816"/>
            <a:chExt cx="2048534" cy="3078200"/>
          </a:xfrm>
        </p:grpSpPr>
        <p:sp>
          <p:nvSpPr>
            <p:cNvPr id="34" name="Title 1">
              <a:extLst>
                <a:ext uri="{FF2B5EF4-FFF2-40B4-BE49-F238E27FC236}">
                  <a16:creationId xmlns:a16="http://schemas.microsoft.com/office/drawing/2014/main" id="{BB5151C7-29A9-8D4F-9DE2-7F15677A5134}"/>
                </a:ext>
              </a:extLst>
            </p:cNvPr>
            <p:cNvSpPr txBox="1">
              <a:spLocks/>
            </p:cNvSpPr>
            <p:nvPr/>
          </p:nvSpPr>
          <p:spPr>
            <a:xfrm>
              <a:off x="7789173" y="2354339"/>
              <a:ext cx="201168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IN" sz="2800" b="0" i="0" u="none" strike="noStrike" kern="1200" cap="none" spc="-50" normalizeH="0" baseline="0" noProof="0" dirty="0">
                  <a:ln w="3175">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$719,701</a:t>
              </a:r>
            </a:p>
          </p:txBody>
        </p:sp>
        <p:cxnSp>
          <p:nvCxnSpPr>
            <p:cNvPr id="35" name="Straight Connector 34">
              <a:extLst>
                <a:ext uri="{FF2B5EF4-FFF2-40B4-BE49-F238E27FC236}">
                  <a16:creationId xmlns:a16="http://schemas.microsoft.com/office/drawing/2014/main" id="{5A1FC1B4-8741-3248-81CB-DA6557093D64}"/>
                </a:ext>
              </a:extLst>
            </p:cNvPr>
            <p:cNvCxnSpPr/>
            <p:nvPr/>
          </p:nvCxnSpPr>
          <p:spPr>
            <a:xfrm>
              <a:off x="7789173" y="2874489"/>
              <a:ext cx="2011680" cy="0"/>
            </a:xfrm>
            <a:prstGeom prst="line">
              <a:avLst/>
            </a:prstGeom>
            <a:ln w="5715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944B9B90-BF59-4145-A723-47127B4C73A0}"/>
                </a:ext>
              </a:extLst>
            </p:cNvPr>
            <p:cNvSpPr txBox="1">
              <a:spLocks/>
            </p:cNvSpPr>
            <p:nvPr/>
          </p:nvSpPr>
          <p:spPr>
            <a:xfrm>
              <a:off x="7789173" y="2004816"/>
              <a:ext cx="2011680"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Spend</a:t>
              </a:r>
            </a:p>
          </p:txBody>
        </p:sp>
        <p:sp>
          <p:nvSpPr>
            <p:cNvPr id="37" name="Title 1">
              <a:extLst>
                <a:ext uri="{FF2B5EF4-FFF2-40B4-BE49-F238E27FC236}">
                  <a16:creationId xmlns:a16="http://schemas.microsoft.com/office/drawing/2014/main" id="{5D006BFC-7B8C-AC40-B064-9082DF938580}"/>
                </a:ext>
              </a:extLst>
            </p:cNvPr>
            <p:cNvSpPr txBox="1">
              <a:spLocks/>
            </p:cNvSpPr>
            <p:nvPr/>
          </p:nvSpPr>
          <p:spPr>
            <a:xfrm>
              <a:off x="7826027" y="3034898"/>
              <a:ext cx="2011680" cy="4431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1600" b="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+10% | $652,067</a:t>
              </a:r>
            </a:p>
            <a:p>
              <a:pPr marL="0" marR="0" lvl="0" indent="0" algn="ctr" defTabSz="932742" rtl="0" eaLnBrk="1" fontAlgn="auto" latinLnBrk="0" hangingPunct="1">
                <a:lnSpc>
                  <a:spcPct val="90000"/>
                </a:lnSpc>
                <a:spcBef>
                  <a:spcPct val="0"/>
                </a:spcBef>
                <a:spcAft>
                  <a:spcPts val="0"/>
                </a:spcAft>
                <a:buClrTx/>
                <a:buSzTx/>
                <a:buFontTx/>
                <a:buNone/>
                <a:tabLst/>
                <a:defRPr/>
              </a:pPr>
              <a:endParaRPr kumimoji="0" lang="en-US" sz="1600" b="0"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5" name="Title 1">
              <a:extLst>
                <a:ext uri="{FF2B5EF4-FFF2-40B4-BE49-F238E27FC236}">
                  <a16:creationId xmlns:a16="http://schemas.microsoft.com/office/drawing/2014/main" id="{43FA4DAE-F16F-BE48-A5C3-C2D1145FC04D}"/>
                </a:ext>
              </a:extLst>
            </p:cNvPr>
            <p:cNvSpPr txBox="1">
              <a:spLocks/>
            </p:cNvSpPr>
            <p:nvPr/>
          </p:nvSpPr>
          <p:spPr>
            <a:xfrm>
              <a:off x="7826027" y="4153514"/>
              <a:ext cx="201168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2800" b="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$58.45</a:t>
              </a:r>
              <a:endParaRPr kumimoji="0" lang="en-US" sz="2800" b="0"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cxnSp>
          <p:nvCxnSpPr>
            <p:cNvPr id="46" name="Straight Connector 45">
              <a:extLst>
                <a:ext uri="{FF2B5EF4-FFF2-40B4-BE49-F238E27FC236}">
                  <a16:creationId xmlns:a16="http://schemas.microsoft.com/office/drawing/2014/main" id="{B2239C6C-5269-3D4E-99F3-C3E43C515433}"/>
                </a:ext>
              </a:extLst>
            </p:cNvPr>
            <p:cNvCxnSpPr/>
            <p:nvPr/>
          </p:nvCxnSpPr>
          <p:spPr>
            <a:xfrm>
              <a:off x="7826027" y="4673664"/>
              <a:ext cx="2011680" cy="0"/>
            </a:xfrm>
            <a:prstGeom prst="line">
              <a:avLst/>
            </a:prstGeom>
            <a:ln w="57150">
              <a:solidFill>
                <a:srgbClr val="737373"/>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itle 1">
              <a:extLst>
                <a:ext uri="{FF2B5EF4-FFF2-40B4-BE49-F238E27FC236}">
                  <a16:creationId xmlns:a16="http://schemas.microsoft.com/office/drawing/2014/main" id="{A604F114-F859-5848-B491-662FB3A0E0E5}"/>
                </a:ext>
              </a:extLst>
            </p:cNvPr>
            <p:cNvSpPr txBox="1">
              <a:spLocks/>
            </p:cNvSpPr>
            <p:nvPr/>
          </p:nvSpPr>
          <p:spPr>
            <a:xfrm>
              <a:off x="7826027" y="3724437"/>
              <a:ext cx="2011680"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Average Order Value</a:t>
              </a:r>
              <a:endPar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8" name="Title 1">
              <a:extLst>
                <a:ext uri="{FF2B5EF4-FFF2-40B4-BE49-F238E27FC236}">
                  <a16:creationId xmlns:a16="http://schemas.microsoft.com/office/drawing/2014/main" id="{D1C9F827-6C42-4E42-AE33-42E3C4A67D2E}"/>
                </a:ext>
              </a:extLst>
            </p:cNvPr>
            <p:cNvSpPr txBox="1">
              <a:spLocks/>
            </p:cNvSpPr>
            <p:nvPr/>
          </p:nvSpPr>
          <p:spPr>
            <a:xfrm>
              <a:off x="7826027" y="4861417"/>
              <a:ext cx="2011680" cy="2215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1600" b="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+1.5</a:t>
              </a:r>
              <a:r>
                <a:rPr kumimoji="0" lang="en-US" sz="1600" b="0"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 $57.45</a:t>
              </a:r>
            </a:p>
          </p:txBody>
        </p:sp>
      </p:grpSp>
      <p:sp>
        <p:nvSpPr>
          <p:cNvPr id="57" name="Title 1">
            <a:extLst>
              <a:ext uri="{FF2B5EF4-FFF2-40B4-BE49-F238E27FC236}">
                <a16:creationId xmlns:a16="http://schemas.microsoft.com/office/drawing/2014/main" id="{82EE0692-1868-054E-99B7-7D981E6B8050}"/>
              </a:ext>
            </a:extLst>
          </p:cNvPr>
          <p:cNvSpPr txBox="1">
            <a:spLocks/>
          </p:cNvSpPr>
          <p:nvPr/>
        </p:nvSpPr>
        <p:spPr>
          <a:xfrm>
            <a:off x="464192" y="221196"/>
            <a:ext cx="11018520" cy="70788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i="0" strike="noStrike" kern="1200" cap="none" spc="-50" normalizeH="0" baseline="0" noProof="0" dirty="0">
                <a:ln w="3175">
                  <a:noFill/>
                </a:ln>
                <a:gradFill>
                  <a:gsLst>
                    <a:gs pos="2917">
                      <a:srgbClr val="1A1A1A"/>
                    </a:gs>
                    <a:gs pos="30000">
                      <a:srgbClr val="1A1A1A"/>
                    </a:gs>
                  </a:gsLst>
                  <a:lin ang="5400000" scaled="0"/>
                </a:gradFill>
                <a:effectLst/>
                <a:uLnTx/>
                <a:uFillTx/>
                <a:latin typeface="Segoe UI Historic"/>
                <a:ea typeface="+mn-ea"/>
                <a:cs typeface="Segoe UI" pitchFamily="34" charset="0"/>
              </a:rPr>
              <a:t>July 2020 Performance Summary: </a:t>
            </a:r>
          </a:p>
          <a:p>
            <a:pPr marL="0" marR="0" lvl="0" indent="0" algn="l" defTabSz="932742" rtl="0" eaLnBrk="1" fontAlgn="auto" latinLnBrk="0" hangingPunct="1">
              <a:lnSpc>
                <a:spcPct val="100000"/>
              </a:lnSpc>
              <a:spcBef>
                <a:spcPct val="0"/>
              </a:spcBef>
              <a:spcAft>
                <a:spcPts val="0"/>
              </a:spcAft>
              <a:buClrTx/>
              <a:buSzTx/>
              <a:buFontTx/>
              <a:buNone/>
              <a:tabLst/>
              <a:defRPr/>
            </a:pPr>
            <a:r>
              <a:rPr lang="en-US" sz="1800" b="0" dirty="0">
                <a:latin typeface="Segoe UI Historic" panose="020B0502040204020203" pitchFamily="34" charset="0"/>
                <a:ea typeface="Segoe UI Historic" panose="020B0502040204020203" pitchFamily="34" charset="0"/>
                <a:cs typeface="Segoe UI Historic" panose="020B0502040204020203" pitchFamily="34" charset="0"/>
              </a:rPr>
              <a:t>Performance was steady YoY with an increased budget</a:t>
            </a:r>
            <a:endParaRPr kumimoji="0" lang="en-US" sz="1800" b="0" i="0" strike="noStrike" kern="1200" cap="none" spc="-50" normalizeH="0" baseline="0" noProof="0" dirty="0">
              <a:ln w="3175">
                <a:noFill/>
              </a:ln>
              <a:gradFill>
                <a:gsLst>
                  <a:gs pos="2917">
                    <a:srgbClr val="1A1A1A"/>
                  </a:gs>
                  <a:gs pos="30000">
                    <a:srgbClr val="1A1A1A"/>
                  </a:gs>
                </a:gsLst>
                <a:lin ang="5400000" scaled="0"/>
              </a:gradFill>
              <a:effectLst/>
              <a:uLnTx/>
              <a:uFillTx/>
              <a:latin typeface="Segoe UI Historic"/>
              <a:ea typeface="+mn-ea"/>
              <a:cs typeface="Segoe UI" pitchFamily="34" charset="0"/>
            </a:endParaRPr>
          </a:p>
        </p:txBody>
      </p:sp>
      <p:grpSp>
        <p:nvGrpSpPr>
          <p:cNvPr id="41" name="Group 40">
            <a:extLst>
              <a:ext uri="{FF2B5EF4-FFF2-40B4-BE49-F238E27FC236}">
                <a16:creationId xmlns:a16="http://schemas.microsoft.com/office/drawing/2014/main" id="{4D826D31-D598-8311-9E0E-D3E90D0AFE9B}"/>
              </a:ext>
            </a:extLst>
          </p:cNvPr>
          <p:cNvGrpSpPr/>
          <p:nvPr/>
        </p:nvGrpSpPr>
        <p:grpSpPr>
          <a:xfrm>
            <a:off x="703240" y="3485900"/>
            <a:ext cx="2011680" cy="1358579"/>
            <a:chOff x="585216" y="2931092"/>
            <a:chExt cx="2011680" cy="1358579"/>
          </a:xfrm>
        </p:grpSpPr>
        <p:sp>
          <p:nvSpPr>
            <p:cNvPr id="2" name="Title 1">
              <a:extLst>
                <a:ext uri="{FF2B5EF4-FFF2-40B4-BE49-F238E27FC236}">
                  <a16:creationId xmlns:a16="http://schemas.microsoft.com/office/drawing/2014/main" id="{A4BAB0B3-721D-09AE-BA07-B01E1DBD1818}"/>
                </a:ext>
              </a:extLst>
            </p:cNvPr>
            <p:cNvSpPr txBox="1">
              <a:spLocks/>
            </p:cNvSpPr>
            <p:nvPr/>
          </p:nvSpPr>
          <p:spPr>
            <a:xfrm>
              <a:off x="585216" y="3360169"/>
              <a:ext cx="201168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chemeClr val="tx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Actual</a:t>
              </a:r>
            </a:p>
          </p:txBody>
        </p:sp>
        <p:cxnSp>
          <p:nvCxnSpPr>
            <p:cNvPr id="3" name="Straight Connector 2">
              <a:extLst>
                <a:ext uri="{FF2B5EF4-FFF2-40B4-BE49-F238E27FC236}">
                  <a16:creationId xmlns:a16="http://schemas.microsoft.com/office/drawing/2014/main" id="{EA1C029F-456D-7C3A-8A7E-2FBB45D756A0}"/>
                </a:ext>
              </a:extLst>
            </p:cNvPr>
            <p:cNvCxnSpPr/>
            <p:nvPr/>
          </p:nvCxnSpPr>
          <p:spPr>
            <a:xfrm>
              <a:off x="585216" y="3880319"/>
              <a:ext cx="2011680" cy="0"/>
            </a:xfrm>
            <a:prstGeom prst="line">
              <a:avLst/>
            </a:prstGeom>
            <a:ln w="57150">
              <a:solidFill>
                <a:srgbClr val="737373"/>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58A0EF25-D857-22E3-BF71-5C9F5BD79A0A}"/>
                </a:ext>
              </a:extLst>
            </p:cNvPr>
            <p:cNvSpPr txBox="1">
              <a:spLocks/>
            </p:cNvSpPr>
            <p:nvPr/>
          </p:nvSpPr>
          <p:spPr>
            <a:xfrm>
              <a:off x="585216" y="2931092"/>
              <a:ext cx="2011680"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50" normalizeH="0" baseline="0" noProof="0" dirty="0">
                  <a:ln w="3175">
                    <a:noFill/>
                  </a:ln>
                  <a:solidFill>
                    <a:schemeClr val="tx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KEY</a:t>
              </a:r>
            </a:p>
          </p:txBody>
        </p:sp>
        <p:sp>
          <p:nvSpPr>
            <p:cNvPr id="8" name="Title 1">
              <a:extLst>
                <a:ext uri="{FF2B5EF4-FFF2-40B4-BE49-F238E27FC236}">
                  <a16:creationId xmlns:a16="http://schemas.microsoft.com/office/drawing/2014/main" id="{D997580D-C1FE-5074-EB90-AF701A864E70}"/>
                </a:ext>
              </a:extLst>
            </p:cNvPr>
            <p:cNvSpPr txBox="1">
              <a:spLocks/>
            </p:cNvSpPr>
            <p:nvPr/>
          </p:nvSpPr>
          <p:spPr>
            <a:xfrm>
              <a:off x="585216" y="4068072"/>
              <a:ext cx="2011680" cy="2215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50" normalizeH="0" baseline="0" noProof="0" dirty="0">
                  <a:ln w="3175">
                    <a:noFill/>
                  </a:ln>
                  <a:solidFill>
                    <a:schemeClr val="tx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Change | </a:t>
              </a:r>
              <a:r>
                <a:rPr lang="en-US" sz="1600" b="0" dirty="0">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rPr>
                <a:t>2019 Value</a:t>
              </a:r>
              <a:endParaRPr kumimoji="0" lang="en-US" sz="1600" b="0" i="0" u="none" strike="noStrike" kern="1200" cap="none" spc="-50" normalizeH="0" baseline="0" noProof="0" dirty="0">
                <a:ln w="3175">
                  <a:noFill/>
                </a:ln>
                <a:solidFill>
                  <a:schemeClr val="tx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nvGrpSpPr>
          <p:cNvPr id="9" name="Group 8">
            <a:extLst>
              <a:ext uri="{FF2B5EF4-FFF2-40B4-BE49-F238E27FC236}">
                <a16:creationId xmlns:a16="http://schemas.microsoft.com/office/drawing/2014/main" id="{B7205072-693B-0A03-BCB6-8F9B2184BABE}"/>
              </a:ext>
            </a:extLst>
          </p:cNvPr>
          <p:cNvGrpSpPr/>
          <p:nvPr/>
        </p:nvGrpSpPr>
        <p:grpSpPr>
          <a:xfrm>
            <a:off x="9695487" y="2705400"/>
            <a:ext cx="2048534" cy="3078200"/>
            <a:chOff x="7789173" y="2004816"/>
            <a:chExt cx="2048534" cy="3078200"/>
          </a:xfrm>
        </p:grpSpPr>
        <p:sp>
          <p:nvSpPr>
            <p:cNvPr id="19" name="Title 1">
              <a:extLst>
                <a:ext uri="{FF2B5EF4-FFF2-40B4-BE49-F238E27FC236}">
                  <a16:creationId xmlns:a16="http://schemas.microsoft.com/office/drawing/2014/main" id="{882189C6-9A85-A110-85BB-66E4F0CAB1D3}"/>
                </a:ext>
              </a:extLst>
            </p:cNvPr>
            <p:cNvSpPr txBox="1">
              <a:spLocks/>
            </p:cNvSpPr>
            <p:nvPr/>
          </p:nvSpPr>
          <p:spPr>
            <a:xfrm>
              <a:off x="7789173" y="2354339"/>
              <a:ext cx="201168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IN" sz="2800" b="0" i="0" u="none" strike="noStrike" kern="1200" cap="none" spc="-50" normalizeH="0" baseline="0" noProof="0" dirty="0">
                  <a:ln w="3175">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4,380,384</a:t>
              </a:r>
            </a:p>
          </p:txBody>
        </p:sp>
        <p:cxnSp>
          <p:nvCxnSpPr>
            <p:cNvPr id="20" name="Straight Connector 19">
              <a:extLst>
                <a:ext uri="{FF2B5EF4-FFF2-40B4-BE49-F238E27FC236}">
                  <a16:creationId xmlns:a16="http://schemas.microsoft.com/office/drawing/2014/main" id="{4F2A7D82-F11D-0ACF-4E08-BEE6426B9B4A}"/>
                </a:ext>
              </a:extLst>
            </p:cNvPr>
            <p:cNvCxnSpPr/>
            <p:nvPr/>
          </p:nvCxnSpPr>
          <p:spPr>
            <a:xfrm>
              <a:off x="7789173" y="2874489"/>
              <a:ext cx="2011680" cy="0"/>
            </a:xfrm>
            <a:prstGeom prst="line">
              <a:avLst/>
            </a:prstGeom>
            <a:ln w="5715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81EB6ADF-4B14-1DFF-AB17-AEBE485E96E0}"/>
                </a:ext>
              </a:extLst>
            </p:cNvPr>
            <p:cNvSpPr txBox="1">
              <a:spLocks/>
            </p:cNvSpPr>
            <p:nvPr/>
          </p:nvSpPr>
          <p:spPr>
            <a:xfrm>
              <a:off x="7789173" y="2004816"/>
              <a:ext cx="2011680"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Clicks</a:t>
              </a:r>
            </a:p>
          </p:txBody>
        </p:sp>
        <p:sp>
          <p:nvSpPr>
            <p:cNvPr id="22" name="Title 1">
              <a:extLst>
                <a:ext uri="{FF2B5EF4-FFF2-40B4-BE49-F238E27FC236}">
                  <a16:creationId xmlns:a16="http://schemas.microsoft.com/office/drawing/2014/main" id="{D07374C3-4F88-2854-BFC4-6A27B56E8759}"/>
                </a:ext>
              </a:extLst>
            </p:cNvPr>
            <p:cNvSpPr txBox="1">
              <a:spLocks/>
            </p:cNvSpPr>
            <p:nvPr/>
          </p:nvSpPr>
          <p:spPr>
            <a:xfrm>
              <a:off x="7826027" y="3034898"/>
              <a:ext cx="2011680" cy="4431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+3% | </a:t>
              </a:r>
              <a:r>
                <a:rPr lang="en-US" sz="1600" b="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4,247,694</a:t>
              </a:r>
              <a:endParaRPr kumimoji="0" lang="en-US" sz="1600" b="0"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0" marR="0" lvl="0" indent="0" algn="ctr" defTabSz="932742" rtl="0" eaLnBrk="1" fontAlgn="auto" latinLnBrk="0" hangingPunct="1">
                <a:lnSpc>
                  <a:spcPct val="90000"/>
                </a:lnSpc>
                <a:spcBef>
                  <a:spcPct val="0"/>
                </a:spcBef>
                <a:spcAft>
                  <a:spcPts val="0"/>
                </a:spcAft>
                <a:buClrTx/>
                <a:buSzTx/>
                <a:buFontTx/>
                <a:buNone/>
                <a:tabLst/>
                <a:defRPr/>
              </a:pPr>
              <a:endParaRPr kumimoji="0" lang="en-US" sz="1600" b="0"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3" name="Title 1">
              <a:extLst>
                <a:ext uri="{FF2B5EF4-FFF2-40B4-BE49-F238E27FC236}">
                  <a16:creationId xmlns:a16="http://schemas.microsoft.com/office/drawing/2014/main" id="{EACBCADB-87FE-6633-DAB9-F972C5F21B49}"/>
                </a:ext>
              </a:extLst>
            </p:cNvPr>
            <p:cNvSpPr txBox="1">
              <a:spLocks/>
            </p:cNvSpPr>
            <p:nvPr/>
          </p:nvSpPr>
          <p:spPr>
            <a:xfrm>
              <a:off x="7826027" y="4153514"/>
              <a:ext cx="201168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$0.16</a:t>
              </a:r>
            </a:p>
          </p:txBody>
        </p:sp>
        <p:cxnSp>
          <p:nvCxnSpPr>
            <p:cNvPr id="24" name="Straight Connector 23">
              <a:extLst>
                <a:ext uri="{FF2B5EF4-FFF2-40B4-BE49-F238E27FC236}">
                  <a16:creationId xmlns:a16="http://schemas.microsoft.com/office/drawing/2014/main" id="{18C03F6C-258A-EDF6-7A9D-819768BD4426}"/>
                </a:ext>
              </a:extLst>
            </p:cNvPr>
            <p:cNvCxnSpPr/>
            <p:nvPr/>
          </p:nvCxnSpPr>
          <p:spPr>
            <a:xfrm>
              <a:off x="7826027" y="4673664"/>
              <a:ext cx="2011680" cy="0"/>
            </a:xfrm>
            <a:prstGeom prst="line">
              <a:avLst/>
            </a:prstGeom>
            <a:ln w="57150">
              <a:solidFill>
                <a:srgbClr val="737373"/>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A68EC8CC-CD3F-3850-6D6F-6A1BF4F26F9C}"/>
                </a:ext>
              </a:extLst>
            </p:cNvPr>
            <p:cNvSpPr txBox="1">
              <a:spLocks/>
            </p:cNvSpPr>
            <p:nvPr/>
          </p:nvSpPr>
          <p:spPr>
            <a:xfrm>
              <a:off x="7826027" y="3724437"/>
              <a:ext cx="2011680"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Cost Per Click</a:t>
              </a:r>
              <a:endPar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8" name="Title 1">
              <a:extLst>
                <a:ext uri="{FF2B5EF4-FFF2-40B4-BE49-F238E27FC236}">
                  <a16:creationId xmlns:a16="http://schemas.microsoft.com/office/drawing/2014/main" id="{FE546C9E-0E11-F383-7335-A535A71D2192}"/>
                </a:ext>
              </a:extLst>
            </p:cNvPr>
            <p:cNvSpPr txBox="1">
              <a:spLocks/>
            </p:cNvSpPr>
            <p:nvPr/>
          </p:nvSpPr>
          <p:spPr>
            <a:xfrm>
              <a:off x="7826027" y="4861417"/>
              <a:ext cx="2011680" cy="2215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+7% Change | $0.15</a:t>
              </a:r>
            </a:p>
          </p:txBody>
        </p:sp>
      </p:grpSp>
      <p:sp>
        <p:nvSpPr>
          <p:cNvPr id="42" name="Rectangle 41">
            <a:extLst>
              <a:ext uri="{FF2B5EF4-FFF2-40B4-BE49-F238E27FC236}">
                <a16:creationId xmlns:a16="http://schemas.microsoft.com/office/drawing/2014/main" id="{FD7EF343-C3B3-0265-E5DF-0B5E24DF26E7}"/>
              </a:ext>
            </a:extLst>
          </p:cNvPr>
          <p:cNvSpPr/>
          <p:nvPr/>
        </p:nvSpPr>
        <p:spPr bwMode="auto">
          <a:xfrm>
            <a:off x="547508" y="2705401"/>
            <a:ext cx="2334264" cy="3078189"/>
          </a:xfrm>
          <a:prstGeom prst="rect">
            <a:avLst/>
          </a:prstGeom>
          <a:no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50" name="TextBox 49">
            <a:extLst>
              <a:ext uri="{FF2B5EF4-FFF2-40B4-BE49-F238E27FC236}">
                <a16:creationId xmlns:a16="http://schemas.microsoft.com/office/drawing/2014/main" id="{4DC30EEF-B051-01AD-A1B8-BD3A041DA068}"/>
              </a:ext>
            </a:extLst>
          </p:cNvPr>
          <p:cNvSpPr txBox="1"/>
          <p:nvPr/>
        </p:nvSpPr>
        <p:spPr>
          <a:xfrm>
            <a:off x="464192" y="1084265"/>
            <a:ext cx="11377399" cy="1815882"/>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Segoe UI Historic" panose="020B0502040204020203" pitchFamily="34" charset="0"/>
                <a:ea typeface="Segoe UI Historic" panose="020B0502040204020203" pitchFamily="34" charset="0"/>
                <a:cs typeface="Segoe UI Historic" panose="020B0502040204020203" pitchFamily="34" charset="0"/>
              </a:rPr>
              <a:t>Observation 1</a:t>
            </a: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 ROAS increased by 1.6% vs last year with a 10% higher budget</a:t>
            </a:r>
          </a:p>
          <a:p>
            <a:pPr marL="742933" lvl="1" indent="-285750">
              <a:buFont typeface="Arial" panose="020B0604020202020204" pitchFamily="34" charset="0"/>
              <a:buChar char="•"/>
            </a:pPr>
            <a:r>
              <a:rPr lang="en-US" sz="1600" b="1" dirty="0">
                <a:latin typeface="Segoe UI Historic" panose="020B0502040204020203" pitchFamily="34" charset="0"/>
                <a:ea typeface="Segoe UI Historic" panose="020B0502040204020203" pitchFamily="34" charset="0"/>
                <a:cs typeface="Segoe UI Historic" panose="020B0502040204020203" pitchFamily="34" charset="0"/>
              </a:rPr>
              <a:t>Insight</a:t>
            </a: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 Improved performance with higher spend may reflect an undersaturated audience and opportunity to spend more for a similar return</a:t>
            </a:r>
          </a:p>
          <a:p>
            <a:pPr marL="285750" indent="-285750">
              <a:buFont typeface="Arial" panose="020B0604020202020204" pitchFamily="34" charset="0"/>
              <a:buChar char="•"/>
            </a:pPr>
            <a:r>
              <a:rPr lang="en-US" sz="1600" b="1" dirty="0">
                <a:latin typeface="Segoe UI Historic" panose="020B0502040204020203" pitchFamily="34" charset="0"/>
                <a:ea typeface="Segoe UI Historic" panose="020B0502040204020203" pitchFamily="34" charset="0"/>
                <a:cs typeface="Segoe UI Historic" panose="020B0502040204020203" pitchFamily="34" charset="0"/>
              </a:rPr>
              <a:t>Observation 2</a:t>
            </a: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 Although CPC increased by 7% YoY, CPO was stable, and AVO increased by 1.5%</a:t>
            </a:r>
          </a:p>
          <a:p>
            <a:pPr marL="742933" lvl="1" indent="-285750">
              <a:buFont typeface="Arial" panose="020B0604020202020204" pitchFamily="34" charset="0"/>
              <a:buChar char="•"/>
            </a:pPr>
            <a:r>
              <a:rPr lang="en-US" sz="1600" b="1" dirty="0">
                <a:latin typeface="Segoe UI Historic" panose="020B0502040204020203" pitchFamily="34" charset="0"/>
                <a:ea typeface="Segoe UI Historic" panose="020B0502040204020203" pitchFamily="34" charset="0"/>
                <a:cs typeface="Segoe UI Historic" panose="020B0502040204020203" pitchFamily="34" charset="0"/>
              </a:rPr>
              <a:t>Insight</a:t>
            </a: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 More orders at fewer clicks and higher revenue per order may reflect targeting improvements</a:t>
            </a:r>
          </a:p>
          <a:p>
            <a:pPr marL="285750" indent="-285750">
              <a:buFont typeface="Arial" panose="020B0604020202020204" pitchFamily="34" charset="0"/>
              <a:buChar char="•"/>
            </a:pPr>
            <a:endParaRPr lang="en-US" sz="16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285750" indent="-285750">
              <a:buFont typeface="Arial" panose="020B0604020202020204" pitchFamily="34" charset="0"/>
              <a:buChar char="•"/>
            </a:pPr>
            <a:endParaRPr lang="en-US" sz="16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42059833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536CA14-8311-2FC5-C78A-B7F8EAEE9D18}"/>
              </a:ext>
            </a:extLst>
          </p:cNvPr>
          <p:cNvSpPr txBox="1">
            <a:spLocks/>
          </p:cNvSpPr>
          <p:nvPr/>
        </p:nvSpPr>
        <p:spPr>
          <a:xfrm>
            <a:off x="187401" y="3652435"/>
            <a:ext cx="2011680"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Google Search Ads</a:t>
            </a:r>
          </a:p>
        </p:txBody>
      </p:sp>
      <p:sp>
        <p:nvSpPr>
          <p:cNvPr id="15" name="Title 1">
            <a:extLst>
              <a:ext uri="{FF2B5EF4-FFF2-40B4-BE49-F238E27FC236}">
                <a16:creationId xmlns:a16="http://schemas.microsoft.com/office/drawing/2014/main" id="{6C7BB8C5-00AE-5B43-944A-BD6146925E2C}"/>
              </a:ext>
            </a:extLst>
          </p:cNvPr>
          <p:cNvSpPr txBox="1">
            <a:spLocks/>
          </p:cNvSpPr>
          <p:nvPr/>
        </p:nvSpPr>
        <p:spPr>
          <a:xfrm>
            <a:off x="182282" y="4629844"/>
            <a:ext cx="2011680" cy="3323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Display Website</a:t>
            </a:r>
          </a:p>
          <a:p>
            <a:pPr marL="0" marR="0" lvl="0" indent="0"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Banner Ads</a:t>
            </a:r>
            <a:endPar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6" name="Title 1">
            <a:extLst>
              <a:ext uri="{FF2B5EF4-FFF2-40B4-BE49-F238E27FC236}">
                <a16:creationId xmlns:a16="http://schemas.microsoft.com/office/drawing/2014/main" id="{1C6E02B1-BB35-BA24-0871-337715109C9C}"/>
              </a:ext>
            </a:extLst>
          </p:cNvPr>
          <p:cNvSpPr txBox="1">
            <a:spLocks/>
          </p:cNvSpPr>
          <p:nvPr/>
        </p:nvSpPr>
        <p:spPr>
          <a:xfrm>
            <a:off x="181850" y="5773454"/>
            <a:ext cx="2011680"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Facebook Ads</a:t>
            </a:r>
            <a:endPar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nvGrpSpPr>
          <p:cNvPr id="34" name="Group 33">
            <a:extLst>
              <a:ext uri="{FF2B5EF4-FFF2-40B4-BE49-F238E27FC236}">
                <a16:creationId xmlns:a16="http://schemas.microsoft.com/office/drawing/2014/main" id="{F87BD9C8-0174-AE21-AE5A-4E2A1164203A}"/>
              </a:ext>
            </a:extLst>
          </p:cNvPr>
          <p:cNvGrpSpPr/>
          <p:nvPr/>
        </p:nvGrpSpPr>
        <p:grpSpPr>
          <a:xfrm>
            <a:off x="1534715" y="2892367"/>
            <a:ext cx="10657285" cy="3615755"/>
            <a:chOff x="1534715" y="1489859"/>
            <a:chExt cx="10657285" cy="3615755"/>
          </a:xfrm>
        </p:grpSpPr>
        <p:grpSp>
          <p:nvGrpSpPr>
            <p:cNvPr id="26" name="Group 25">
              <a:extLst>
                <a:ext uri="{FF2B5EF4-FFF2-40B4-BE49-F238E27FC236}">
                  <a16:creationId xmlns:a16="http://schemas.microsoft.com/office/drawing/2014/main" id="{14D6605D-CFC5-2B81-C134-09C403552A37}"/>
                </a:ext>
              </a:extLst>
            </p:cNvPr>
            <p:cNvGrpSpPr/>
            <p:nvPr/>
          </p:nvGrpSpPr>
          <p:grpSpPr>
            <a:xfrm>
              <a:off x="1534715" y="1489859"/>
              <a:ext cx="1388967" cy="3615755"/>
              <a:chOff x="1611418" y="1505888"/>
              <a:chExt cx="1388967" cy="3615755"/>
            </a:xfrm>
          </p:grpSpPr>
          <p:graphicFrame>
            <p:nvGraphicFramePr>
              <p:cNvPr id="6" name="Chart 5">
                <a:extLst>
                  <a:ext uri="{FF2B5EF4-FFF2-40B4-BE49-F238E27FC236}">
                    <a16:creationId xmlns:a16="http://schemas.microsoft.com/office/drawing/2014/main" id="{A7E6DB86-FB6E-6253-E4A9-F222E16F2BD6}"/>
                  </a:ext>
                </a:extLst>
              </p:cNvPr>
              <p:cNvGraphicFramePr>
                <a:graphicFrameLocks/>
              </p:cNvGraphicFramePr>
              <p:nvPr>
                <p:extLst>
                  <p:ext uri="{D42A27DB-BD31-4B8C-83A1-F6EECF244321}">
                    <p14:modId xmlns:p14="http://schemas.microsoft.com/office/powerpoint/2010/main" val="2773055773"/>
                  </p:ext>
                </p:extLst>
              </p:nvPr>
            </p:nvGraphicFramePr>
            <p:xfrm>
              <a:off x="1611418" y="1672087"/>
              <a:ext cx="1388967" cy="3449556"/>
            </p:xfrm>
            <a:graphic>
              <a:graphicData uri="http://schemas.openxmlformats.org/drawingml/2006/chart">
                <c:chart xmlns:c="http://schemas.openxmlformats.org/drawingml/2006/chart" xmlns:r="http://schemas.openxmlformats.org/officeDocument/2006/relationships" r:id="rId2"/>
              </a:graphicData>
            </a:graphic>
          </p:graphicFrame>
          <p:sp>
            <p:nvSpPr>
              <p:cNvPr id="17" name="Title 1">
                <a:extLst>
                  <a:ext uri="{FF2B5EF4-FFF2-40B4-BE49-F238E27FC236}">
                    <a16:creationId xmlns:a16="http://schemas.microsoft.com/office/drawing/2014/main" id="{919BF6CA-E917-FCA5-5CB9-BA24A06A02EC}"/>
                  </a:ext>
                </a:extLst>
              </p:cNvPr>
              <p:cNvSpPr txBox="1">
                <a:spLocks/>
              </p:cNvSpPr>
              <p:nvPr/>
            </p:nvSpPr>
            <p:spPr>
              <a:xfrm>
                <a:off x="1745984" y="1505888"/>
                <a:ext cx="1119834"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Revenue</a:t>
                </a:r>
              </a:p>
            </p:txBody>
          </p:sp>
        </p:grpSp>
        <p:grpSp>
          <p:nvGrpSpPr>
            <p:cNvPr id="28" name="Group 27">
              <a:extLst>
                <a:ext uri="{FF2B5EF4-FFF2-40B4-BE49-F238E27FC236}">
                  <a16:creationId xmlns:a16="http://schemas.microsoft.com/office/drawing/2014/main" id="{F786B1CC-22D7-0B15-DE87-AE7426B6E80E}"/>
                </a:ext>
              </a:extLst>
            </p:cNvPr>
            <p:cNvGrpSpPr/>
            <p:nvPr/>
          </p:nvGrpSpPr>
          <p:grpSpPr>
            <a:xfrm>
              <a:off x="4182805" y="1489859"/>
              <a:ext cx="1388967" cy="3615755"/>
              <a:chOff x="4220392" y="1505888"/>
              <a:chExt cx="1388967" cy="3615755"/>
            </a:xfrm>
          </p:grpSpPr>
          <p:graphicFrame>
            <p:nvGraphicFramePr>
              <p:cNvPr id="7" name="Chart 6">
                <a:extLst>
                  <a:ext uri="{FF2B5EF4-FFF2-40B4-BE49-F238E27FC236}">
                    <a16:creationId xmlns:a16="http://schemas.microsoft.com/office/drawing/2014/main" id="{0CE1D97D-17EF-44CC-BEC5-29995DCFABFE}"/>
                  </a:ext>
                </a:extLst>
              </p:cNvPr>
              <p:cNvGraphicFramePr>
                <a:graphicFrameLocks/>
              </p:cNvGraphicFramePr>
              <p:nvPr>
                <p:extLst>
                  <p:ext uri="{D42A27DB-BD31-4B8C-83A1-F6EECF244321}">
                    <p14:modId xmlns:p14="http://schemas.microsoft.com/office/powerpoint/2010/main" val="3642615251"/>
                  </p:ext>
                </p:extLst>
              </p:nvPr>
            </p:nvGraphicFramePr>
            <p:xfrm>
              <a:off x="4220392" y="1672087"/>
              <a:ext cx="1388967" cy="3449556"/>
            </p:xfrm>
            <a:graphic>
              <a:graphicData uri="http://schemas.openxmlformats.org/drawingml/2006/chart">
                <c:chart xmlns:c="http://schemas.openxmlformats.org/drawingml/2006/chart" xmlns:r="http://schemas.openxmlformats.org/officeDocument/2006/relationships" r:id="rId3"/>
              </a:graphicData>
            </a:graphic>
          </p:graphicFrame>
          <p:sp>
            <p:nvSpPr>
              <p:cNvPr id="18" name="Title 1">
                <a:extLst>
                  <a:ext uri="{FF2B5EF4-FFF2-40B4-BE49-F238E27FC236}">
                    <a16:creationId xmlns:a16="http://schemas.microsoft.com/office/drawing/2014/main" id="{C241F028-4364-744A-A6C4-87B84C649F1B}"/>
                  </a:ext>
                </a:extLst>
              </p:cNvPr>
              <p:cNvSpPr txBox="1">
                <a:spLocks/>
              </p:cNvSpPr>
              <p:nvPr/>
            </p:nvSpPr>
            <p:spPr>
              <a:xfrm>
                <a:off x="4354958" y="1505888"/>
                <a:ext cx="1119834"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Spend</a:t>
                </a:r>
              </a:p>
            </p:txBody>
          </p:sp>
        </p:grpSp>
        <p:grpSp>
          <p:nvGrpSpPr>
            <p:cNvPr id="31" name="Group 30">
              <a:extLst>
                <a:ext uri="{FF2B5EF4-FFF2-40B4-BE49-F238E27FC236}">
                  <a16:creationId xmlns:a16="http://schemas.microsoft.com/office/drawing/2014/main" id="{EA6B34FC-53D5-46EE-1CC2-742CA45E0B9E}"/>
                </a:ext>
              </a:extLst>
            </p:cNvPr>
            <p:cNvGrpSpPr/>
            <p:nvPr/>
          </p:nvGrpSpPr>
          <p:grpSpPr>
            <a:xfrm>
              <a:off x="9409339" y="1489859"/>
              <a:ext cx="1388967" cy="3615755"/>
              <a:chOff x="8071794" y="1505888"/>
              <a:chExt cx="1388967" cy="3615755"/>
            </a:xfrm>
          </p:grpSpPr>
          <p:graphicFrame>
            <p:nvGraphicFramePr>
              <p:cNvPr id="8" name="Chart 7">
                <a:extLst>
                  <a:ext uri="{FF2B5EF4-FFF2-40B4-BE49-F238E27FC236}">
                    <a16:creationId xmlns:a16="http://schemas.microsoft.com/office/drawing/2014/main" id="{149773DB-5D2B-48C7-B059-6C29F6AA9B90}"/>
                  </a:ext>
                </a:extLst>
              </p:cNvPr>
              <p:cNvGraphicFramePr>
                <a:graphicFrameLocks/>
              </p:cNvGraphicFramePr>
              <p:nvPr>
                <p:extLst>
                  <p:ext uri="{D42A27DB-BD31-4B8C-83A1-F6EECF244321}">
                    <p14:modId xmlns:p14="http://schemas.microsoft.com/office/powerpoint/2010/main" val="4266381897"/>
                  </p:ext>
                </p:extLst>
              </p:nvPr>
            </p:nvGraphicFramePr>
            <p:xfrm>
              <a:off x="8071794" y="1672087"/>
              <a:ext cx="1388967" cy="3449556"/>
            </p:xfrm>
            <a:graphic>
              <a:graphicData uri="http://schemas.openxmlformats.org/drawingml/2006/chart">
                <c:chart xmlns:c="http://schemas.openxmlformats.org/drawingml/2006/chart" xmlns:r="http://schemas.openxmlformats.org/officeDocument/2006/relationships" r:id="rId4"/>
              </a:graphicData>
            </a:graphic>
          </p:graphicFrame>
          <p:sp>
            <p:nvSpPr>
              <p:cNvPr id="20" name="Title 1">
                <a:extLst>
                  <a:ext uri="{FF2B5EF4-FFF2-40B4-BE49-F238E27FC236}">
                    <a16:creationId xmlns:a16="http://schemas.microsoft.com/office/drawing/2014/main" id="{775B94C1-8A9F-2A0A-DF07-D5AAB545E9F9}"/>
                  </a:ext>
                </a:extLst>
              </p:cNvPr>
              <p:cNvSpPr txBox="1">
                <a:spLocks/>
              </p:cNvSpPr>
              <p:nvPr/>
            </p:nvSpPr>
            <p:spPr>
              <a:xfrm>
                <a:off x="8206360" y="1505888"/>
                <a:ext cx="1119834"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Clicks</a:t>
                </a:r>
              </a:p>
            </p:txBody>
          </p:sp>
        </p:grpSp>
        <p:grpSp>
          <p:nvGrpSpPr>
            <p:cNvPr id="27" name="Group 26">
              <a:extLst>
                <a:ext uri="{FF2B5EF4-FFF2-40B4-BE49-F238E27FC236}">
                  <a16:creationId xmlns:a16="http://schemas.microsoft.com/office/drawing/2014/main" id="{4E1BD9C4-8FE4-11CF-E266-622E58800B5E}"/>
                </a:ext>
              </a:extLst>
            </p:cNvPr>
            <p:cNvGrpSpPr/>
            <p:nvPr/>
          </p:nvGrpSpPr>
          <p:grpSpPr>
            <a:xfrm>
              <a:off x="2858760" y="1489859"/>
              <a:ext cx="1388967" cy="3615755"/>
              <a:chOff x="2925213" y="1505888"/>
              <a:chExt cx="1388967" cy="3615755"/>
            </a:xfrm>
          </p:grpSpPr>
          <p:graphicFrame>
            <p:nvGraphicFramePr>
              <p:cNvPr id="9" name="Chart 8">
                <a:extLst>
                  <a:ext uri="{FF2B5EF4-FFF2-40B4-BE49-F238E27FC236}">
                    <a16:creationId xmlns:a16="http://schemas.microsoft.com/office/drawing/2014/main" id="{2DC877C2-0BA6-44DC-A7E3-CD37FDCFFE99}"/>
                  </a:ext>
                </a:extLst>
              </p:cNvPr>
              <p:cNvGraphicFramePr>
                <a:graphicFrameLocks/>
              </p:cNvGraphicFramePr>
              <p:nvPr>
                <p:extLst>
                  <p:ext uri="{D42A27DB-BD31-4B8C-83A1-F6EECF244321}">
                    <p14:modId xmlns:p14="http://schemas.microsoft.com/office/powerpoint/2010/main" val="4239417574"/>
                  </p:ext>
                </p:extLst>
              </p:nvPr>
            </p:nvGraphicFramePr>
            <p:xfrm>
              <a:off x="2925213" y="1672087"/>
              <a:ext cx="1388967" cy="3449556"/>
            </p:xfrm>
            <a:graphic>
              <a:graphicData uri="http://schemas.openxmlformats.org/drawingml/2006/chart">
                <c:chart xmlns:c="http://schemas.openxmlformats.org/drawingml/2006/chart" xmlns:r="http://schemas.openxmlformats.org/officeDocument/2006/relationships" r:id="rId5"/>
              </a:graphicData>
            </a:graphic>
          </p:graphicFrame>
          <p:sp>
            <p:nvSpPr>
              <p:cNvPr id="21" name="Title 1">
                <a:extLst>
                  <a:ext uri="{FF2B5EF4-FFF2-40B4-BE49-F238E27FC236}">
                    <a16:creationId xmlns:a16="http://schemas.microsoft.com/office/drawing/2014/main" id="{102DCFFA-D004-A62D-467A-E2A46C41A3BA}"/>
                  </a:ext>
                </a:extLst>
              </p:cNvPr>
              <p:cNvSpPr txBox="1">
                <a:spLocks/>
              </p:cNvSpPr>
              <p:nvPr/>
            </p:nvSpPr>
            <p:spPr>
              <a:xfrm>
                <a:off x="3059779" y="1505888"/>
                <a:ext cx="1119834"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Orders</a:t>
                </a:r>
                <a:endPar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nvGrpSpPr>
            <p:cNvPr id="33" name="Group 32">
              <a:extLst>
                <a:ext uri="{FF2B5EF4-FFF2-40B4-BE49-F238E27FC236}">
                  <a16:creationId xmlns:a16="http://schemas.microsoft.com/office/drawing/2014/main" id="{FC3748B8-507C-4BDB-0BA0-F1B4F60E41DB}"/>
                </a:ext>
              </a:extLst>
            </p:cNvPr>
            <p:cNvGrpSpPr/>
            <p:nvPr/>
          </p:nvGrpSpPr>
          <p:grpSpPr>
            <a:xfrm>
              <a:off x="10803033" y="1489859"/>
              <a:ext cx="1388967" cy="3615755"/>
              <a:chOff x="10879736" y="1505888"/>
              <a:chExt cx="1388967" cy="3615755"/>
            </a:xfrm>
          </p:grpSpPr>
          <p:graphicFrame>
            <p:nvGraphicFramePr>
              <p:cNvPr id="10" name="Chart 9">
                <a:extLst>
                  <a:ext uri="{FF2B5EF4-FFF2-40B4-BE49-F238E27FC236}">
                    <a16:creationId xmlns:a16="http://schemas.microsoft.com/office/drawing/2014/main" id="{0A376401-D92B-4519-90E9-98175B64F877}"/>
                  </a:ext>
                </a:extLst>
              </p:cNvPr>
              <p:cNvGraphicFramePr>
                <a:graphicFrameLocks/>
              </p:cNvGraphicFramePr>
              <p:nvPr>
                <p:extLst>
                  <p:ext uri="{D42A27DB-BD31-4B8C-83A1-F6EECF244321}">
                    <p14:modId xmlns:p14="http://schemas.microsoft.com/office/powerpoint/2010/main" val="3783541904"/>
                  </p:ext>
                </p:extLst>
              </p:nvPr>
            </p:nvGraphicFramePr>
            <p:xfrm>
              <a:off x="10879736" y="1672087"/>
              <a:ext cx="1388967" cy="3449556"/>
            </p:xfrm>
            <a:graphic>
              <a:graphicData uri="http://schemas.openxmlformats.org/drawingml/2006/chart">
                <c:chart xmlns:c="http://schemas.openxmlformats.org/drawingml/2006/chart" xmlns:r="http://schemas.openxmlformats.org/officeDocument/2006/relationships" r:id="rId6"/>
              </a:graphicData>
            </a:graphic>
          </p:graphicFrame>
          <p:sp>
            <p:nvSpPr>
              <p:cNvPr id="22" name="Title 1">
                <a:extLst>
                  <a:ext uri="{FF2B5EF4-FFF2-40B4-BE49-F238E27FC236}">
                    <a16:creationId xmlns:a16="http://schemas.microsoft.com/office/drawing/2014/main" id="{88224F2C-6202-1DCC-4573-C7ABE46778EE}"/>
                  </a:ext>
                </a:extLst>
              </p:cNvPr>
              <p:cNvSpPr txBox="1">
                <a:spLocks/>
              </p:cNvSpPr>
              <p:nvPr/>
            </p:nvSpPr>
            <p:spPr>
              <a:xfrm>
                <a:off x="11014302" y="1505888"/>
                <a:ext cx="1119834"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CPC</a:t>
                </a:r>
                <a:endPar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nvGrpSpPr>
            <p:cNvPr id="30" name="Group 29">
              <a:extLst>
                <a:ext uri="{FF2B5EF4-FFF2-40B4-BE49-F238E27FC236}">
                  <a16:creationId xmlns:a16="http://schemas.microsoft.com/office/drawing/2014/main" id="{8C779CE7-BFC8-16DF-DC9F-6A7C8733238F}"/>
                </a:ext>
              </a:extLst>
            </p:cNvPr>
            <p:cNvGrpSpPr/>
            <p:nvPr/>
          </p:nvGrpSpPr>
          <p:grpSpPr>
            <a:xfrm>
              <a:off x="6830895" y="1489859"/>
              <a:ext cx="1388967" cy="3615755"/>
              <a:chOff x="6694597" y="1505888"/>
              <a:chExt cx="1388967" cy="3615755"/>
            </a:xfrm>
          </p:grpSpPr>
          <p:graphicFrame>
            <p:nvGraphicFramePr>
              <p:cNvPr id="11" name="Chart 10">
                <a:extLst>
                  <a:ext uri="{FF2B5EF4-FFF2-40B4-BE49-F238E27FC236}">
                    <a16:creationId xmlns:a16="http://schemas.microsoft.com/office/drawing/2014/main" id="{EDF02CBA-5F7C-47CF-9703-3CA0CB5D3557}"/>
                  </a:ext>
                </a:extLst>
              </p:cNvPr>
              <p:cNvGraphicFramePr>
                <a:graphicFrameLocks/>
              </p:cNvGraphicFramePr>
              <p:nvPr>
                <p:extLst>
                  <p:ext uri="{D42A27DB-BD31-4B8C-83A1-F6EECF244321}">
                    <p14:modId xmlns:p14="http://schemas.microsoft.com/office/powerpoint/2010/main" val="62716657"/>
                  </p:ext>
                </p:extLst>
              </p:nvPr>
            </p:nvGraphicFramePr>
            <p:xfrm>
              <a:off x="6694597" y="1672087"/>
              <a:ext cx="1388967" cy="3449556"/>
            </p:xfrm>
            <a:graphic>
              <a:graphicData uri="http://schemas.openxmlformats.org/drawingml/2006/chart">
                <c:chart xmlns:c="http://schemas.openxmlformats.org/drawingml/2006/chart" xmlns:r="http://schemas.openxmlformats.org/officeDocument/2006/relationships" r:id="rId7"/>
              </a:graphicData>
            </a:graphic>
          </p:graphicFrame>
          <p:sp>
            <p:nvSpPr>
              <p:cNvPr id="23" name="Title 1">
                <a:extLst>
                  <a:ext uri="{FF2B5EF4-FFF2-40B4-BE49-F238E27FC236}">
                    <a16:creationId xmlns:a16="http://schemas.microsoft.com/office/drawing/2014/main" id="{EBEB72BF-C86F-CF38-C240-31DA33C3C426}"/>
                  </a:ext>
                </a:extLst>
              </p:cNvPr>
              <p:cNvSpPr txBox="1">
                <a:spLocks/>
              </p:cNvSpPr>
              <p:nvPr/>
            </p:nvSpPr>
            <p:spPr>
              <a:xfrm>
                <a:off x="6829163" y="1505888"/>
                <a:ext cx="1119834"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CPO</a:t>
                </a:r>
                <a:endPar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nvGrpSpPr>
            <p:cNvPr id="32" name="Group 31">
              <a:extLst>
                <a:ext uri="{FF2B5EF4-FFF2-40B4-BE49-F238E27FC236}">
                  <a16:creationId xmlns:a16="http://schemas.microsoft.com/office/drawing/2014/main" id="{EF59BA55-9C50-1D87-EDF0-084F38A05552}"/>
                </a:ext>
              </a:extLst>
            </p:cNvPr>
            <p:cNvGrpSpPr/>
            <p:nvPr/>
          </p:nvGrpSpPr>
          <p:grpSpPr>
            <a:xfrm>
              <a:off x="8187400" y="1489859"/>
              <a:ext cx="1388967" cy="3615755"/>
              <a:chOff x="9429018" y="1505888"/>
              <a:chExt cx="1388967" cy="3615755"/>
            </a:xfrm>
          </p:grpSpPr>
          <p:graphicFrame>
            <p:nvGraphicFramePr>
              <p:cNvPr id="12" name="Chart 11">
                <a:extLst>
                  <a:ext uri="{FF2B5EF4-FFF2-40B4-BE49-F238E27FC236}">
                    <a16:creationId xmlns:a16="http://schemas.microsoft.com/office/drawing/2014/main" id="{17C43E95-4BF5-42E2-8C38-1A3B5434C0ED}"/>
                  </a:ext>
                </a:extLst>
              </p:cNvPr>
              <p:cNvGraphicFramePr>
                <a:graphicFrameLocks/>
              </p:cNvGraphicFramePr>
              <p:nvPr>
                <p:extLst>
                  <p:ext uri="{D42A27DB-BD31-4B8C-83A1-F6EECF244321}">
                    <p14:modId xmlns:p14="http://schemas.microsoft.com/office/powerpoint/2010/main" val="1721195966"/>
                  </p:ext>
                </p:extLst>
              </p:nvPr>
            </p:nvGraphicFramePr>
            <p:xfrm>
              <a:off x="9429018" y="1672087"/>
              <a:ext cx="1388967" cy="3449556"/>
            </p:xfrm>
            <a:graphic>
              <a:graphicData uri="http://schemas.openxmlformats.org/drawingml/2006/chart">
                <c:chart xmlns:c="http://schemas.openxmlformats.org/drawingml/2006/chart" xmlns:r="http://schemas.openxmlformats.org/officeDocument/2006/relationships" r:id="rId8"/>
              </a:graphicData>
            </a:graphic>
          </p:graphicFrame>
          <p:sp>
            <p:nvSpPr>
              <p:cNvPr id="24" name="Title 1">
                <a:extLst>
                  <a:ext uri="{FF2B5EF4-FFF2-40B4-BE49-F238E27FC236}">
                    <a16:creationId xmlns:a16="http://schemas.microsoft.com/office/drawing/2014/main" id="{620DE69F-15BD-4926-71B1-FBA83A898B01}"/>
                  </a:ext>
                </a:extLst>
              </p:cNvPr>
              <p:cNvSpPr txBox="1">
                <a:spLocks/>
              </p:cNvSpPr>
              <p:nvPr/>
            </p:nvSpPr>
            <p:spPr>
              <a:xfrm>
                <a:off x="9563584" y="1505888"/>
                <a:ext cx="1119834"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AOV</a:t>
                </a:r>
                <a:endPar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nvGrpSpPr>
            <p:cNvPr id="29" name="Group 28">
              <a:extLst>
                <a:ext uri="{FF2B5EF4-FFF2-40B4-BE49-F238E27FC236}">
                  <a16:creationId xmlns:a16="http://schemas.microsoft.com/office/drawing/2014/main" id="{503A38F2-72CD-18FE-0EAA-D5112260B128}"/>
                </a:ext>
              </a:extLst>
            </p:cNvPr>
            <p:cNvGrpSpPr/>
            <p:nvPr/>
          </p:nvGrpSpPr>
          <p:grpSpPr>
            <a:xfrm>
              <a:off x="5506850" y="1489859"/>
              <a:ext cx="1388967" cy="3615755"/>
              <a:chOff x="5400843" y="1505888"/>
              <a:chExt cx="1388967" cy="3615755"/>
            </a:xfrm>
          </p:grpSpPr>
          <p:graphicFrame>
            <p:nvGraphicFramePr>
              <p:cNvPr id="13" name="Chart 12">
                <a:extLst>
                  <a:ext uri="{FF2B5EF4-FFF2-40B4-BE49-F238E27FC236}">
                    <a16:creationId xmlns:a16="http://schemas.microsoft.com/office/drawing/2014/main" id="{3057AEA6-2F38-4072-9BA8-944F2CF08FFC}"/>
                  </a:ext>
                </a:extLst>
              </p:cNvPr>
              <p:cNvGraphicFramePr>
                <a:graphicFrameLocks/>
              </p:cNvGraphicFramePr>
              <p:nvPr>
                <p:extLst>
                  <p:ext uri="{D42A27DB-BD31-4B8C-83A1-F6EECF244321}">
                    <p14:modId xmlns:p14="http://schemas.microsoft.com/office/powerpoint/2010/main" val="2010486397"/>
                  </p:ext>
                </p:extLst>
              </p:nvPr>
            </p:nvGraphicFramePr>
            <p:xfrm>
              <a:off x="5400843" y="1672087"/>
              <a:ext cx="1388967" cy="3449556"/>
            </p:xfrm>
            <a:graphic>
              <a:graphicData uri="http://schemas.openxmlformats.org/drawingml/2006/chart">
                <c:chart xmlns:c="http://schemas.openxmlformats.org/drawingml/2006/chart" xmlns:r="http://schemas.openxmlformats.org/officeDocument/2006/relationships" r:id="rId9"/>
              </a:graphicData>
            </a:graphic>
          </p:graphicFrame>
          <p:sp>
            <p:nvSpPr>
              <p:cNvPr id="25" name="Title 1">
                <a:extLst>
                  <a:ext uri="{FF2B5EF4-FFF2-40B4-BE49-F238E27FC236}">
                    <a16:creationId xmlns:a16="http://schemas.microsoft.com/office/drawing/2014/main" id="{2C1E48D6-4514-85AA-85DA-D30713A1A6CC}"/>
                  </a:ext>
                </a:extLst>
              </p:cNvPr>
              <p:cNvSpPr txBox="1">
                <a:spLocks/>
              </p:cNvSpPr>
              <p:nvPr/>
            </p:nvSpPr>
            <p:spPr>
              <a:xfrm>
                <a:off x="5535409" y="1505888"/>
                <a:ext cx="1119834"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ROAS</a:t>
                </a:r>
                <a:endPar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cxnSp>
        <p:nvCxnSpPr>
          <p:cNvPr id="36" name="Straight Connector 35">
            <a:extLst>
              <a:ext uri="{FF2B5EF4-FFF2-40B4-BE49-F238E27FC236}">
                <a16:creationId xmlns:a16="http://schemas.microsoft.com/office/drawing/2014/main" id="{FDF66CCC-6B6E-00F0-000A-467ED40C1FCB}"/>
              </a:ext>
            </a:extLst>
          </p:cNvPr>
          <p:cNvCxnSpPr/>
          <p:nvPr/>
        </p:nvCxnSpPr>
        <p:spPr>
          <a:xfrm>
            <a:off x="5437205" y="2716829"/>
            <a:ext cx="0" cy="382602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93BAE0C-AF2B-87CE-84D6-E6B091E344A1}"/>
              </a:ext>
            </a:extLst>
          </p:cNvPr>
          <p:cNvCxnSpPr/>
          <p:nvPr/>
        </p:nvCxnSpPr>
        <p:spPr>
          <a:xfrm>
            <a:off x="8085295" y="2793814"/>
            <a:ext cx="0" cy="382602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83B55A-7058-95C0-4B8E-2262E51750DB}"/>
              </a:ext>
            </a:extLst>
          </p:cNvPr>
          <p:cNvCxnSpPr/>
          <p:nvPr/>
        </p:nvCxnSpPr>
        <p:spPr>
          <a:xfrm>
            <a:off x="1505945" y="2682093"/>
            <a:ext cx="0" cy="382602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ECA8697-E0D0-4303-5375-3623E35AFC1F}"/>
              </a:ext>
            </a:extLst>
          </p:cNvPr>
          <p:cNvCxnSpPr>
            <a:cxnSpLocks/>
          </p:cNvCxnSpPr>
          <p:nvPr/>
        </p:nvCxnSpPr>
        <p:spPr>
          <a:xfrm flipH="1">
            <a:off x="254524" y="3172605"/>
            <a:ext cx="118029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848A2D6-88BD-9980-B04E-BA544870A3B8}"/>
              </a:ext>
            </a:extLst>
          </p:cNvPr>
          <p:cNvCxnSpPr>
            <a:cxnSpLocks/>
          </p:cNvCxnSpPr>
          <p:nvPr/>
        </p:nvCxnSpPr>
        <p:spPr>
          <a:xfrm flipH="1">
            <a:off x="254524" y="4258258"/>
            <a:ext cx="118029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AFE465-1ED6-4B5B-95C1-5671EF7E9615}"/>
              </a:ext>
            </a:extLst>
          </p:cNvPr>
          <p:cNvCxnSpPr>
            <a:cxnSpLocks/>
          </p:cNvCxnSpPr>
          <p:nvPr/>
        </p:nvCxnSpPr>
        <p:spPr>
          <a:xfrm flipH="1">
            <a:off x="194545" y="5332915"/>
            <a:ext cx="118029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itle 1">
            <a:extLst>
              <a:ext uri="{FF2B5EF4-FFF2-40B4-BE49-F238E27FC236}">
                <a16:creationId xmlns:a16="http://schemas.microsoft.com/office/drawing/2014/main" id="{AF899750-4737-2EBD-D9ED-DE726C991FEB}"/>
              </a:ext>
            </a:extLst>
          </p:cNvPr>
          <p:cNvSpPr txBox="1">
            <a:spLocks/>
          </p:cNvSpPr>
          <p:nvPr/>
        </p:nvSpPr>
        <p:spPr>
          <a:xfrm>
            <a:off x="2993326" y="2370113"/>
            <a:ext cx="1119834" cy="1938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Key Metrics</a:t>
            </a:r>
          </a:p>
        </p:txBody>
      </p:sp>
      <p:sp>
        <p:nvSpPr>
          <p:cNvPr id="48" name="Title 1">
            <a:extLst>
              <a:ext uri="{FF2B5EF4-FFF2-40B4-BE49-F238E27FC236}">
                <a16:creationId xmlns:a16="http://schemas.microsoft.com/office/drawing/2014/main" id="{30399F4C-9B99-FB00-A534-414C13DFE0AE}"/>
              </a:ext>
            </a:extLst>
          </p:cNvPr>
          <p:cNvSpPr txBox="1">
            <a:spLocks/>
          </p:cNvSpPr>
          <p:nvPr/>
        </p:nvSpPr>
        <p:spPr>
          <a:xfrm>
            <a:off x="6270977" y="2370112"/>
            <a:ext cx="1308173" cy="1938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Performance KPI’s</a:t>
            </a:r>
          </a:p>
        </p:txBody>
      </p:sp>
      <p:sp>
        <p:nvSpPr>
          <p:cNvPr id="49" name="Title 1">
            <a:extLst>
              <a:ext uri="{FF2B5EF4-FFF2-40B4-BE49-F238E27FC236}">
                <a16:creationId xmlns:a16="http://schemas.microsoft.com/office/drawing/2014/main" id="{9DA1EA3C-4E03-9BCC-E3CA-CAC55A05F245}"/>
              </a:ext>
            </a:extLst>
          </p:cNvPr>
          <p:cNvSpPr txBox="1">
            <a:spLocks/>
          </p:cNvSpPr>
          <p:nvPr/>
        </p:nvSpPr>
        <p:spPr>
          <a:xfrm>
            <a:off x="9247831" y="2370112"/>
            <a:ext cx="2064333" cy="1938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Contextual KPI’s and Metrics</a:t>
            </a:r>
          </a:p>
        </p:txBody>
      </p:sp>
      <p:sp>
        <p:nvSpPr>
          <p:cNvPr id="53" name="Title 1">
            <a:extLst>
              <a:ext uri="{FF2B5EF4-FFF2-40B4-BE49-F238E27FC236}">
                <a16:creationId xmlns:a16="http://schemas.microsoft.com/office/drawing/2014/main" id="{47E0B0E3-DF7B-1E33-B28B-17FD8809F0A8}"/>
              </a:ext>
            </a:extLst>
          </p:cNvPr>
          <p:cNvSpPr txBox="1">
            <a:spLocks/>
          </p:cNvSpPr>
          <p:nvPr/>
        </p:nvSpPr>
        <p:spPr>
          <a:xfrm>
            <a:off x="447162" y="217097"/>
            <a:ext cx="11417631" cy="70788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i="0" strike="noStrike" kern="1200" cap="none" spc="-50" normalizeH="0" baseline="0" noProof="0" dirty="0">
                <a:ln w="3175">
                  <a:noFill/>
                </a:ln>
                <a:gradFill>
                  <a:gsLst>
                    <a:gs pos="2917">
                      <a:srgbClr val="1A1A1A"/>
                    </a:gs>
                    <a:gs pos="30000">
                      <a:srgbClr val="1A1A1A"/>
                    </a:gs>
                  </a:gsLst>
                  <a:lin ang="5400000" scaled="0"/>
                </a:gradFill>
                <a:effectLst/>
                <a:uLnTx/>
                <a:uFillTx/>
                <a:latin typeface="Segoe UI Historic"/>
                <a:ea typeface="+mn-ea"/>
                <a:cs typeface="Segoe UI" pitchFamily="34" charset="0"/>
              </a:rPr>
              <a:t>Media Type Summary: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strike="noStrike" kern="1200" cap="none" spc="-50" normalizeH="0" baseline="0" noProof="0" dirty="0">
                <a:ln w="3175">
                  <a:noFill/>
                </a:ln>
                <a:gradFill>
                  <a:gsLst>
                    <a:gs pos="2917">
                      <a:srgbClr val="1A1A1A"/>
                    </a:gs>
                    <a:gs pos="30000">
                      <a:srgbClr val="1A1A1A"/>
                    </a:gs>
                  </a:gsLst>
                  <a:lin ang="5400000" scaled="0"/>
                </a:gradFill>
                <a:effectLst/>
                <a:uLnTx/>
                <a:uFillTx/>
                <a:latin typeface="Segoe UI Historic"/>
                <a:ea typeface="+mn-ea"/>
                <a:cs typeface="Segoe UI" pitchFamily="34" charset="0"/>
              </a:rPr>
              <a:t>Search scales, Display &amp; Facebook support </a:t>
            </a:r>
            <a:r>
              <a:rPr lang="en-US" sz="1800" b="0" dirty="0">
                <a:gradFill>
                  <a:gsLst>
                    <a:gs pos="2917">
                      <a:srgbClr val="1A1A1A"/>
                    </a:gs>
                    <a:gs pos="30000">
                      <a:srgbClr val="1A1A1A"/>
                    </a:gs>
                  </a:gsLst>
                  <a:lin ang="5400000" scaled="0"/>
                </a:gradFill>
                <a:latin typeface="Segoe UI Historic"/>
              </a:rPr>
              <a:t>efficiency</a:t>
            </a:r>
            <a:endParaRPr kumimoji="0" lang="en-US" sz="1800" b="0" i="0" strike="noStrike" kern="1200" cap="none" spc="-50" normalizeH="0" baseline="0" noProof="0" dirty="0">
              <a:ln w="3175">
                <a:noFill/>
              </a:ln>
              <a:gradFill>
                <a:gsLst>
                  <a:gs pos="2917">
                    <a:srgbClr val="1A1A1A"/>
                  </a:gs>
                  <a:gs pos="30000">
                    <a:srgbClr val="1A1A1A"/>
                  </a:gs>
                </a:gsLst>
                <a:lin ang="5400000" scaled="0"/>
              </a:gradFill>
              <a:effectLst/>
              <a:uLnTx/>
              <a:uFillTx/>
              <a:latin typeface="Segoe UI Historic"/>
              <a:ea typeface="+mn-ea"/>
              <a:cs typeface="Segoe UI" pitchFamily="34" charset="0"/>
            </a:endParaRPr>
          </a:p>
        </p:txBody>
      </p:sp>
      <p:sp>
        <p:nvSpPr>
          <p:cNvPr id="54" name="TextBox 53">
            <a:extLst>
              <a:ext uri="{FF2B5EF4-FFF2-40B4-BE49-F238E27FC236}">
                <a16:creationId xmlns:a16="http://schemas.microsoft.com/office/drawing/2014/main" id="{3B273F4C-2B8F-564A-5594-35623DAFCE89}"/>
              </a:ext>
            </a:extLst>
          </p:cNvPr>
          <p:cNvSpPr txBox="1"/>
          <p:nvPr/>
        </p:nvSpPr>
        <p:spPr>
          <a:xfrm>
            <a:off x="447162" y="1100521"/>
            <a:ext cx="11377399" cy="1077218"/>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Segoe UI Historic" panose="020B0502040204020203" pitchFamily="34" charset="0"/>
                <a:ea typeface="Segoe UI Historic" panose="020B0502040204020203" pitchFamily="34" charset="0"/>
                <a:cs typeface="Segoe UI Historic" panose="020B0502040204020203" pitchFamily="34" charset="0"/>
              </a:rPr>
              <a:t>Observation</a:t>
            </a: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 Google Search Ads accounts for the bulk of spend and revenue but it has the least efficient ROAS and CPO</a:t>
            </a:r>
          </a:p>
          <a:p>
            <a:pPr marL="742933" lvl="1" indent="-285750">
              <a:buFont typeface="Arial" panose="020B0604020202020204" pitchFamily="34" charset="0"/>
              <a:buChar char="•"/>
            </a:pPr>
            <a:r>
              <a:rPr lang="en-US" sz="1600" b="1" dirty="0">
                <a:latin typeface="Segoe UI Historic" panose="020B0502040204020203" pitchFamily="34" charset="0"/>
                <a:ea typeface="Segoe UI Historic" panose="020B0502040204020203" pitchFamily="34" charset="0"/>
                <a:cs typeface="Segoe UI Historic" panose="020B0502040204020203" pitchFamily="34" charset="0"/>
              </a:rPr>
              <a:t>Insight: </a:t>
            </a: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Shifting budget from Google Search Ads to Display and/or Facebook could drive a higher Return on Ad Spend</a:t>
            </a:r>
          </a:p>
          <a:p>
            <a:pPr marL="742933" lvl="1" indent="-285750">
              <a:buFont typeface="Arial" panose="020B0604020202020204" pitchFamily="34" charset="0"/>
              <a:buChar char="•"/>
            </a:pPr>
            <a:endParaRPr lang="en-US" sz="1600" b="1"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55" name="Title 1">
            <a:extLst>
              <a:ext uri="{FF2B5EF4-FFF2-40B4-BE49-F238E27FC236}">
                <a16:creationId xmlns:a16="http://schemas.microsoft.com/office/drawing/2014/main" id="{1BEDEE9B-FDD1-E046-B990-EC07A6B5F58E}"/>
              </a:ext>
            </a:extLst>
          </p:cNvPr>
          <p:cNvSpPr txBox="1">
            <a:spLocks/>
          </p:cNvSpPr>
          <p:nvPr/>
        </p:nvSpPr>
        <p:spPr>
          <a:xfrm>
            <a:off x="4182805" y="1920572"/>
            <a:ext cx="3581234" cy="1938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400" b="1" i="0" u="sng"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July 2020 Media Type Summary</a:t>
            </a:r>
          </a:p>
        </p:txBody>
      </p:sp>
    </p:spTree>
    <p:extLst>
      <p:ext uri="{BB962C8B-B14F-4D97-AF65-F5344CB8AC3E}">
        <p14:creationId xmlns:p14="http://schemas.microsoft.com/office/powerpoint/2010/main" val="36619870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C4395-4D27-C362-639A-448B21B377D3}"/>
            </a:ext>
          </a:extLst>
        </p:cNvPr>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472FD2D-61D3-48C3-B940-1E93A4187315}"/>
              </a:ext>
            </a:extLst>
          </p:cNvPr>
          <p:cNvGraphicFramePr>
            <a:graphicFrameLocks/>
          </p:cNvGraphicFramePr>
          <p:nvPr>
            <p:extLst>
              <p:ext uri="{D42A27DB-BD31-4B8C-83A1-F6EECF244321}">
                <p14:modId xmlns:p14="http://schemas.microsoft.com/office/powerpoint/2010/main" val="930226401"/>
              </p:ext>
            </p:extLst>
          </p:nvPr>
        </p:nvGraphicFramePr>
        <p:xfrm>
          <a:off x="4799477" y="3353098"/>
          <a:ext cx="2011680" cy="288546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09B33EAE-661B-4D4F-B229-B4870D23CE44}"/>
              </a:ext>
            </a:extLst>
          </p:cNvPr>
          <p:cNvGraphicFramePr>
            <a:graphicFrameLocks/>
          </p:cNvGraphicFramePr>
          <p:nvPr>
            <p:extLst>
              <p:ext uri="{D42A27DB-BD31-4B8C-83A1-F6EECF244321}">
                <p14:modId xmlns:p14="http://schemas.microsoft.com/office/powerpoint/2010/main" val="2812216924"/>
              </p:ext>
            </p:extLst>
          </p:nvPr>
        </p:nvGraphicFramePr>
        <p:xfrm>
          <a:off x="6625686" y="3346995"/>
          <a:ext cx="2011680" cy="28854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F3EBCB7A-FD5E-4195-A18F-C55E7E8F1D94}"/>
              </a:ext>
            </a:extLst>
          </p:cNvPr>
          <p:cNvGraphicFramePr>
            <a:graphicFrameLocks/>
          </p:cNvGraphicFramePr>
          <p:nvPr>
            <p:extLst>
              <p:ext uri="{D42A27DB-BD31-4B8C-83A1-F6EECF244321}">
                <p14:modId xmlns:p14="http://schemas.microsoft.com/office/powerpoint/2010/main" val="2638178143"/>
              </p:ext>
            </p:extLst>
          </p:nvPr>
        </p:nvGraphicFramePr>
        <p:xfrm>
          <a:off x="8451895" y="3346995"/>
          <a:ext cx="2011680" cy="288546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C19BE68B-163B-4658-874F-E8037426217D}"/>
              </a:ext>
            </a:extLst>
          </p:cNvPr>
          <p:cNvGraphicFramePr>
            <a:graphicFrameLocks/>
          </p:cNvGraphicFramePr>
          <p:nvPr>
            <p:extLst>
              <p:ext uri="{D42A27DB-BD31-4B8C-83A1-F6EECF244321}">
                <p14:modId xmlns:p14="http://schemas.microsoft.com/office/powerpoint/2010/main" val="3144515267"/>
              </p:ext>
            </p:extLst>
          </p:nvPr>
        </p:nvGraphicFramePr>
        <p:xfrm>
          <a:off x="10278105" y="3346995"/>
          <a:ext cx="2011680" cy="288546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hart 18">
            <a:extLst>
              <a:ext uri="{FF2B5EF4-FFF2-40B4-BE49-F238E27FC236}">
                <a16:creationId xmlns:a16="http://schemas.microsoft.com/office/drawing/2014/main" id="{E3CE0754-A9AB-8617-063E-4E152DF75022}"/>
              </a:ext>
            </a:extLst>
          </p:cNvPr>
          <p:cNvGraphicFramePr>
            <a:graphicFrameLocks/>
          </p:cNvGraphicFramePr>
          <p:nvPr>
            <p:extLst>
              <p:ext uri="{D42A27DB-BD31-4B8C-83A1-F6EECF244321}">
                <p14:modId xmlns:p14="http://schemas.microsoft.com/office/powerpoint/2010/main" val="1697781488"/>
              </p:ext>
            </p:extLst>
          </p:nvPr>
        </p:nvGraphicFramePr>
        <p:xfrm>
          <a:off x="145565" y="3226581"/>
          <a:ext cx="3017520" cy="2014722"/>
        </p:xfrm>
        <a:graphic>
          <a:graphicData uri="http://schemas.openxmlformats.org/drawingml/2006/chart">
            <c:chart xmlns:c="http://schemas.openxmlformats.org/drawingml/2006/chart" xmlns:r="http://schemas.openxmlformats.org/officeDocument/2006/relationships" r:id="rId6"/>
          </a:graphicData>
        </a:graphic>
      </p:graphicFrame>
      <p:sp>
        <p:nvSpPr>
          <p:cNvPr id="35" name="Title 1">
            <a:extLst>
              <a:ext uri="{FF2B5EF4-FFF2-40B4-BE49-F238E27FC236}">
                <a16:creationId xmlns:a16="http://schemas.microsoft.com/office/drawing/2014/main" id="{7BF941F5-9739-34C3-8BC6-11099249621C}"/>
              </a:ext>
            </a:extLst>
          </p:cNvPr>
          <p:cNvSpPr txBox="1">
            <a:spLocks/>
          </p:cNvSpPr>
          <p:nvPr/>
        </p:nvSpPr>
        <p:spPr>
          <a:xfrm>
            <a:off x="3354823" y="3705390"/>
            <a:ext cx="1062086" cy="3323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Google Search</a:t>
            </a:r>
          </a:p>
          <a:p>
            <a:pPr marL="0" marR="0" lvl="0" indent="0" defTabSz="932742"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Ads</a:t>
            </a:r>
          </a:p>
        </p:txBody>
      </p:sp>
      <p:sp>
        <p:nvSpPr>
          <p:cNvPr id="40" name="Title 1">
            <a:extLst>
              <a:ext uri="{FF2B5EF4-FFF2-40B4-BE49-F238E27FC236}">
                <a16:creationId xmlns:a16="http://schemas.microsoft.com/office/drawing/2014/main" id="{28B4BEC0-D87B-5FB8-5322-CF6DE0AC0008}"/>
              </a:ext>
            </a:extLst>
          </p:cNvPr>
          <p:cNvSpPr txBox="1">
            <a:spLocks/>
          </p:cNvSpPr>
          <p:nvPr/>
        </p:nvSpPr>
        <p:spPr>
          <a:xfrm>
            <a:off x="3345056" y="4610744"/>
            <a:ext cx="1071412" cy="3323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Display Website</a:t>
            </a:r>
          </a:p>
          <a:p>
            <a:pPr marL="0" marR="0" lvl="0" indent="0"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Banner Ads</a:t>
            </a:r>
            <a:endPar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1" name="Title 1">
            <a:extLst>
              <a:ext uri="{FF2B5EF4-FFF2-40B4-BE49-F238E27FC236}">
                <a16:creationId xmlns:a16="http://schemas.microsoft.com/office/drawing/2014/main" id="{EFEEA7FC-CE57-4A6A-66A0-CA9813F90DE4}"/>
              </a:ext>
            </a:extLst>
          </p:cNvPr>
          <p:cNvSpPr txBox="1">
            <a:spLocks/>
          </p:cNvSpPr>
          <p:nvPr/>
        </p:nvSpPr>
        <p:spPr>
          <a:xfrm>
            <a:off x="3354831" y="5474921"/>
            <a:ext cx="985881" cy="3323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Facebook</a:t>
            </a:r>
          </a:p>
          <a:p>
            <a:pPr marL="0" marR="0" lvl="0" indent="0"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Ads</a:t>
            </a:r>
            <a:endPar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2" name="Title 1">
            <a:extLst>
              <a:ext uri="{FF2B5EF4-FFF2-40B4-BE49-F238E27FC236}">
                <a16:creationId xmlns:a16="http://schemas.microsoft.com/office/drawing/2014/main" id="{92E9EBDF-B6CE-083C-C285-E3D0C54707A5}"/>
              </a:ext>
            </a:extLst>
          </p:cNvPr>
          <p:cNvSpPr txBox="1">
            <a:spLocks/>
          </p:cNvSpPr>
          <p:nvPr/>
        </p:nvSpPr>
        <p:spPr>
          <a:xfrm>
            <a:off x="507412" y="5530772"/>
            <a:ext cx="1032786"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Google</a:t>
            </a:r>
          </a:p>
          <a:p>
            <a:pPr marL="0" marR="0" lvl="0" indent="0" defTabSz="932742"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Search</a:t>
            </a:r>
          </a:p>
          <a:p>
            <a:pPr marL="0" marR="0" lvl="0" indent="0" defTabSz="932742"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Ads</a:t>
            </a:r>
          </a:p>
        </p:txBody>
      </p:sp>
      <p:sp>
        <p:nvSpPr>
          <p:cNvPr id="45" name="Title 1">
            <a:extLst>
              <a:ext uri="{FF2B5EF4-FFF2-40B4-BE49-F238E27FC236}">
                <a16:creationId xmlns:a16="http://schemas.microsoft.com/office/drawing/2014/main" id="{12E1256B-ABF1-F928-F2CB-BE8091DB182E}"/>
              </a:ext>
            </a:extLst>
          </p:cNvPr>
          <p:cNvSpPr txBox="1">
            <a:spLocks/>
          </p:cNvSpPr>
          <p:nvPr/>
        </p:nvSpPr>
        <p:spPr>
          <a:xfrm>
            <a:off x="1408113" y="5521013"/>
            <a:ext cx="201168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Display</a:t>
            </a:r>
          </a:p>
          <a:p>
            <a:pPr marL="0" marR="0" lvl="0" indent="0"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Website</a:t>
            </a:r>
          </a:p>
          <a:p>
            <a:pPr marL="0" marR="0" lvl="0" indent="0"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Banner Ads</a:t>
            </a:r>
            <a:endPar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6" name="Title 1">
            <a:extLst>
              <a:ext uri="{FF2B5EF4-FFF2-40B4-BE49-F238E27FC236}">
                <a16:creationId xmlns:a16="http://schemas.microsoft.com/office/drawing/2014/main" id="{8E67A4C6-5C86-1BD1-794C-F786F5A42B3D}"/>
              </a:ext>
            </a:extLst>
          </p:cNvPr>
          <p:cNvSpPr txBox="1">
            <a:spLocks/>
          </p:cNvSpPr>
          <p:nvPr/>
        </p:nvSpPr>
        <p:spPr>
          <a:xfrm>
            <a:off x="2309379" y="5560513"/>
            <a:ext cx="922413" cy="3323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Facebook</a:t>
            </a:r>
          </a:p>
          <a:p>
            <a:pPr marL="0" marR="0" lvl="0" indent="0"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Ads</a:t>
            </a:r>
            <a:endPar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50" name="Title 1">
            <a:extLst>
              <a:ext uri="{FF2B5EF4-FFF2-40B4-BE49-F238E27FC236}">
                <a16:creationId xmlns:a16="http://schemas.microsoft.com/office/drawing/2014/main" id="{1912C5C7-6193-9368-CF70-C43E33C7CB0A}"/>
              </a:ext>
            </a:extLst>
          </p:cNvPr>
          <p:cNvSpPr txBox="1">
            <a:spLocks/>
          </p:cNvSpPr>
          <p:nvPr/>
        </p:nvSpPr>
        <p:spPr>
          <a:xfrm>
            <a:off x="10025693" y="3226581"/>
            <a:ext cx="1119834"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CPC</a:t>
            </a:r>
            <a:endPar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51" name="Title 1">
            <a:extLst>
              <a:ext uri="{FF2B5EF4-FFF2-40B4-BE49-F238E27FC236}">
                <a16:creationId xmlns:a16="http://schemas.microsoft.com/office/drawing/2014/main" id="{0967D0B9-4C79-996D-9F5A-7305CA14084A}"/>
              </a:ext>
            </a:extLst>
          </p:cNvPr>
          <p:cNvSpPr txBox="1">
            <a:spLocks/>
          </p:cNvSpPr>
          <p:nvPr/>
        </p:nvSpPr>
        <p:spPr>
          <a:xfrm>
            <a:off x="6562030" y="3263895"/>
            <a:ext cx="1119834"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CPO</a:t>
            </a:r>
            <a:endPar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52" name="Title 1">
            <a:extLst>
              <a:ext uri="{FF2B5EF4-FFF2-40B4-BE49-F238E27FC236}">
                <a16:creationId xmlns:a16="http://schemas.microsoft.com/office/drawing/2014/main" id="{716DD3AD-1936-EC14-1C5D-219D7DBFBB1F}"/>
              </a:ext>
            </a:extLst>
          </p:cNvPr>
          <p:cNvSpPr txBox="1">
            <a:spLocks/>
          </p:cNvSpPr>
          <p:nvPr/>
        </p:nvSpPr>
        <p:spPr>
          <a:xfrm>
            <a:off x="8284435" y="3226581"/>
            <a:ext cx="1119834"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AOV</a:t>
            </a:r>
            <a:endPar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53" name="Title 1">
            <a:extLst>
              <a:ext uri="{FF2B5EF4-FFF2-40B4-BE49-F238E27FC236}">
                <a16:creationId xmlns:a16="http://schemas.microsoft.com/office/drawing/2014/main" id="{978B8531-31ED-B93C-A8D7-FC2285BD27C3}"/>
              </a:ext>
            </a:extLst>
          </p:cNvPr>
          <p:cNvSpPr txBox="1">
            <a:spLocks/>
          </p:cNvSpPr>
          <p:nvPr/>
        </p:nvSpPr>
        <p:spPr>
          <a:xfrm>
            <a:off x="4547065" y="3269998"/>
            <a:ext cx="1119834" cy="1661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1200"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ROAS</a:t>
            </a:r>
            <a:endParaRPr kumimoji="0" lang="en-US" sz="12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54" name="Title 1">
            <a:extLst>
              <a:ext uri="{FF2B5EF4-FFF2-40B4-BE49-F238E27FC236}">
                <a16:creationId xmlns:a16="http://schemas.microsoft.com/office/drawing/2014/main" id="{8D57137B-0009-C9F7-597E-9F8C3A4A05E1}"/>
              </a:ext>
            </a:extLst>
          </p:cNvPr>
          <p:cNvSpPr txBox="1">
            <a:spLocks/>
          </p:cNvSpPr>
          <p:nvPr/>
        </p:nvSpPr>
        <p:spPr>
          <a:xfrm>
            <a:off x="1298773" y="2768086"/>
            <a:ext cx="1119834" cy="1938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Spend</a:t>
            </a:r>
          </a:p>
        </p:txBody>
      </p:sp>
      <p:grpSp>
        <p:nvGrpSpPr>
          <p:cNvPr id="100" name="Group 99">
            <a:extLst>
              <a:ext uri="{FF2B5EF4-FFF2-40B4-BE49-F238E27FC236}">
                <a16:creationId xmlns:a16="http://schemas.microsoft.com/office/drawing/2014/main" id="{8C169A0E-1E09-FF7F-8731-84614659D730}"/>
              </a:ext>
            </a:extLst>
          </p:cNvPr>
          <p:cNvGrpSpPr/>
          <p:nvPr/>
        </p:nvGrpSpPr>
        <p:grpSpPr>
          <a:xfrm>
            <a:off x="4469628" y="3741651"/>
            <a:ext cx="329192" cy="385876"/>
            <a:chOff x="4832108" y="2544447"/>
            <a:chExt cx="329192" cy="385876"/>
          </a:xfrm>
        </p:grpSpPr>
        <p:sp>
          <p:nvSpPr>
            <p:cNvPr id="56" name="Title 1">
              <a:extLst>
                <a:ext uri="{FF2B5EF4-FFF2-40B4-BE49-F238E27FC236}">
                  <a16:creationId xmlns:a16="http://schemas.microsoft.com/office/drawing/2014/main" id="{2F4DCC2E-7EE8-46A9-9173-B6B0E06AD845}"/>
                </a:ext>
              </a:extLst>
            </p:cNvPr>
            <p:cNvSpPr txBox="1">
              <a:spLocks/>
            </p:cNvSpPr>
            <p:nvPr/>
          </p:nvSpPr>
          <p:spPr>
            <a:xfrm>
              <a:off x="4832108" y="2544447"/>
              <a:ext cx="329192" cy="1384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kumimoji="0" lang="en-US" sz="10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2019</a:t>
              </a:r>
            </a:p>
          </p:txBody>
        </p:sp>
        <p:sp>
          <p:nvSpPr>
            <p:cNvPr id="59" name="Title 1">
              <a:extLst>
                <a:ext uri="{FF2B5EF4-FFF2-40B4-BE49-F238E27FC236}">
                  <a16:creationId xmlns:a16="http://schemas.microsoft.com/office/drawing/2014/main" id="{BD6CDA40-C5FA-E1E2-26A3-14983D63F53A}"/>
                </a:ext>
              </a:extLst>
            </p:cNvPr>
            <p:cNvSpPr txBox="1">
              <a:spLocks/>
            </p:cNvSpPr>
            <p:nvPr/>
          </p:nvSpPr>
          <p:spPr>
            <a:xfrm>
              <a:off x="4832108" y="2791824"/>
              <a:ext cx="329192" cy="1384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kumimoji="0" lang="en-US" sz="10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2020</a:t>
              </a:r>
            </a:p>
          </p:txBody>
        </p:sp>
      </p:grpSp>
      <p:grpSp>
        <p:nvGrpSpPr>
          <p:cNvPr id="101" name="Group 100">
            <a:extLst>
              <a:ext uri="{FF2B5EF4-FFF2-40B4-BE49-F238E27FC236}">
                <a16:creationId xmlns:a16="http://schemas.microsoft.com/office/drawing/2014/main" id="{1F4301C0-06B8-2DA5-6CD2-ED448386483C}"/>
              </a:ext>
            </a:extLst>
          </p:cNvPr>
          <p:cNvGrpSpPr/>
          <p:nvPr/>
        </p:nvGrpSpPr>
        <p:grpSpPr>
          <a:xfrm>
            <a:off x="4469628" y="4604872"/>
            <a:ext cx="329192" cy="373948"/>
            <a:chOff x="4832108" y="3407668"/>
            <a:chExt cx="329192" cy="373948"/>
          </a:xfrm>
        </p:grpSpPr>
        <p:sp>
          <p:nvSpPr>
            <p:cNvPr id="57" name="Title 1">
              <a:extLst>
                <a:ext uri="{FF2B5EF4-FFF2-40B4-BE49-F238E27FC236}">
                  <a16:creationId xmlns:a16="http://schemas.microsoft.com/office/drawing/2014/main" id="{240411ED-6882-F4D2-D756-6ACE8E93B335}"/>
                </a:ext>
              </a:extLst>
            </p:cNvPr>
            <p:cNvSpPr txBox="1">
              <a:spLocks/>
            </p:cNvSpPr>
            <p:nvPr/>
          </p:nvSpPr>
          <p:spPr>
            <a:xfrm>
              <a:off x="4832108" y="3407668"/>
              <a:ext cx="329192" cy="1384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kumimoji="0" lang="en-US" sz="10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2019</a:t>
              </a:r>
            </a:p>
          </p:txBody>
        </p:sp>
        <p:sp>
          <p:nvSpPr>
            <p:cNvPr id="62" name="Title 1">
              <a:extLst>
                <a:ext uri="{FF2B5EF4-FFF2-40B4-BE49-F238E27FC236}">
                  <a16:creationId xmlns:a16="http://schemas.microsoft.com/office/drawing/2014/main" id="{B6AB90E1-E5BC-754C-EC9A-E8A1FBDFBFF4}"/>
                </a:ext>
              </a:extLst>
            </p:cNvPr>
            <p:cNvSpPr txBox="1">
              <a:spLocks/>
            </p:cNvSpPr>
            <p:nvPr/>
          </p:nvSpPr>
          <p:spPr>
            <a:xfrm>
              <a:off x="4832108" y="3643117"/>
              <a:ext cx="329192" cy="1384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kumimoji="0" lang="en-US" sz="10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2020</a:t>
              </a:r>
            </a:p>
          </p:txBody>
        </p:sp>
      </p:grpSp>
      <p:grpSp>
        <p:nvGrpSpPr>
          <p:cNvPr id="102" name="Group 101">
            <a:extLst>
              <a:ext uri="{FF2B5EF4-FFF2-40B4-BE49-F238E27FC236}">
                <a16:creationId xmlns:a16="http://schemas.microsoft.com/office/drawing/2014/main" id="{A3B1A58D-34E0-D1BF-F13C-61A502BEC6A2}"/>
              </a:ext>
            </a:extLst>
          </p:cNvPr>
          <p:cNvGrpSpPr/>
          <p:nvPr/>
        </p:nvGrpSpPr>
        <p:grpSpPr>
          <a:xfrm>
            <a:off x="4469628" y="5491538"/>
            <a:ext cx="331768" cy="357119"/>
            <a:chOff x="4832108" y="4294334"/>
            <a:chExt cx="331768" cy="357119"/>
          </a:xfrm>
        </p:grpSpPr>
        <p:sp>
          <p:nvSpPr>
            <p:cNvPr id="58" name="Title 1">
              <a:extLst>
                <a:ext uri="{FF2B5EF4-FFF2-40B4-BE49-F238E27FC236}">
                  <a16:creationId xmlns:a16="http://schemas.microsoft.com/office/drawing/2014/main" id="{97C54CCD-5C45-1D74-9C1C-43B7DEF82557}"/>
                </a:ext>
              </a:extLst>
            </p:cNvPr>
            <p:cNvSpPr txBox="1">
              <a:spLocks/>
            </p:cNvSpPr>
            <p:nvPr/>
          </p:nvSpPr>
          <p:spPr>
            <a:xfrm>
              <a:off x="4832108" y="4294334"/>
              <a:ext cx="329192" cy="1384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kumimoji="0" lang="en-US" sz="10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2019</a:t>
              </a:r>
            </a:p>
          </p:txBody>
        </p:sp>
        <p:sp>
          <p:nvSpPr>
            <p:cNvPr id="63" name="Title 1">
              <a:extLst>
                <a:ext uri="{FF2B5EF4-FFF2-40B4-BE49-F238E27FC236}">
                  <a16:creationId xmlns:a16="http://schemas.microsoft.com/office/drawing/2014/main" id="{FBFD1716-D8A7-D2BC-52B2-6B3D5014ACB2}"/>
                </a:ext>
              </a:extLst>
            </p:cNvPr>
            <p:cNvSpPr txBox="1">
              <a:spLocks/>
            </p:cNvSpPr>
            <p:nvPr/>
          </p:nvSpPr>
          <p:spPr>
            <a:xfrm>
              <a:off x="4834684" y="4512954"/>
              <a:ext cx="329192" cy="1384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kumimoji="0" lang="en-US" sz="10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2020</a:t>
              </a:r>
            </a:p>
          </p:txBody>
        </p:sp>
      </p:grpSp>
      <p:sp>
        <p:nvSpPr>
          <p:cNvPr id="64" name="Title 1">
            <a:extLst>
              <a:ext uri="{FF2B5EF4-FFF2-40B4-BE49-F238E27FC236}">
                <a16:creationId xmlns:a16="http://schemas.microsoft.com/office/drawing/2014/main" id="{287B71B8-2B3F-AD7B-9B85-0732D1B21D96}"/>
              </a:ext>
            </a:extLst>
          </p:cNvPr>
          <p:cNvSpPr txBox="1">
            <a:spLocks/>
          </p:cNvSpPr>
          <p:nvPr/>
        </p:nvSpPr>
        <p:spPr>
          <a:xfrm rot="16200000">
            <a:off x="488025" y="5191893"/>
            <a:ext cx="329192" cy="1384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kumimoji="0" lang="en-US" sz="10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2019</a:t>
            </a:r>
          </a:p>
        </p:txBody>
      </p:sp>
      <p:sp>
        <p:nvSpPr>
          <p:cNvPr id="65" name="Title 1">
            <a:extLst>
              <a:ext uri="{FF2B5EF4-FFF2-40B4-BE49-F238E27FC236}">
                <a16:creationId xmlns:a16="http://schemas.microsoft.com/office/drawing/2014/main" id="{6CC0F1D2-AFDE-652A-DBC5-A6AD902C0D07}"/>
              </a:ext>
            </a:extLst>
          </p:cNvPr>
          <p:cNvSpPr txBox="1">
            <a:spLocks/>
          </p:cNvSpPr>
          <p:nvPr/>
        </p:nvSpPr>
        <p:spPr>
          <a:xfrm rot="16200000">
            <a:off x="740438" y="5191893"/>
            <a:ext cx="329192" cy="1384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kumimoji="0" lang="en-US" sz="10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2020</a:t>
            </a:r>
          </a:p>
        </p:txBody>
      </p:sp>
      <p:sp>
        <p:nvSpPr>
          <p:cNvPr id="66" name="Title 1">
            <a:extLst>
              <a:ext uri="{FF2B5EF4-FFF2-40B4-BE49-F238E27FC236}">
                <a16:creationId xmlns:a16="http://schemas.microsoft.com/office/drawing/2014/main" id="{C5078305-2B61-7289-7646-67B0650755EA}"/>
              </a:ext>
            </a:extLst>
          </p:cNvPr>
          <p:cNvSpPr txBox="1">
            <a:spLocks/>
          </p:cNvSpPr>
          <p:nvPr/>
        </p:nvSpPr>
        <p:spPr>
          <a:xfrm rot="16200000">
            <a:off x="1392520" y="5191893"/>
            <a:ext cx="329192" cy="1384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kumimoji="0" lang="en-US" sz="10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2019</a:t>
            </a:r>
          </a:p>
        </p:txBody>
      </p:sp>
      <p:sp>
        <p:nvSpPr>
          <p:cNvPr id="67" name="Title 1">
            <a:extLst>
              <a:ext uri="{FF2B5EF4-FFF2-40B4-BE49-F238E27FC236}">
                <a16:creationId xmlns:a16="http://schemas.microsoft.com/office/drawing/2014/main" id="{6CE1EE24-EAD9-3EF2-403C-28A59D7321EE}"/>
              </a:ext>
            </a:extLst>
          </p:cNvPr>
          <p:cNvSpPr txBox="1">
            <a:spLocks/>
          </p:cNvSpPr>
          <p:nvPr/>
        </p:nvSpPr>
        <p:spPr>
          <a:xfrm rot="16200000">
            <a:off x="1644933" y="5191893"/>
            <a:ext cx="329192" cy="1384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kumimoji="0" lang="en-US" sz="10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2020</a:t>
            </a:r>
          </a:p>
        </p:txBody>
      </p:sp>
      <p:sp>
        <p:nvSpPr>
          <p:cNvPr id="70" name="Title 1">
            <a:extLst>
              <a:ext uri="{FF2B5EF4-FFF2-40B4-BE49-F238E27FC236}">
                <a16:creationId xmlns:a16="http://schemas.microsoft.com/office/drawing/2014/main" id="{26048A17-5FB2-A407-E2A4-4982B60D8C76}"/>
              </a:ext>
            </a:extLst>
          </p:cNvPr>
          <p:cNvSpPr txBox="1">
            <a:spLocks/>
          </p:cNvSpPr>
          <p:nvPr/>
        </p:nvSpPr>
        <p:spPr>
          <a:xfrm rot="16200000">
            <a:off x="2294654" y="5182963"/>
            <a:ext cx="329192" cy="1384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kumimoji="0" lang="en-US" sz="10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2019</a:t>
            </a:r>
          </a:p>
        </p:txBody>
      </p:sp>
      <p:sp>
        <p:nvSpPr>
          <p:cNvPr id="71" name="Title 1">
            <a:extLst>
              <a:ext uri="{FF2B5EF4-FFF2-40B4-BE49-F238E27FC236}">
                <a16:creationId xmlns:a16="http://schemas.microsoft.com/office/drawing/2014/main" id="{CD4EFB16-F3AA-1548-78BE-EE9C3E97101C}"/>
              </a:ext>
            </a:extLst>
          </p:cNvPr>
          <p:cNvSpPr txBox="1">
            <a:spLocks/>
          </p:cNvSpPr>
          <p:nvPr/>
        </p:nvSpPr>
        <p:spPr>
          <a:xfrm rot="16200000">
            <a:off x="2547067" y="5182963"/>
            <a:ext cx="329192" cy="1384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kumimoji="0" lang="en-US" sz="10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2020</a:t>
            </a:r>
          </a:p>
        </p:txBody>
      </p:sp>
      <p:sp>
        <p:nvSpPr>
          <p:cNvPr id="72" name="Title 1">
            <a:extLst>
              <a:ext uri="{FF2B5EF4-FFF2-40B4-BE49-F238E27FC236}">
                <a16:creationId xmlns:a16="http://schemas.microsoft.com/office/drawing/2014/main" id="{7CC87336-8815-C872-55DB-ADC3097922E0}"/>
              </a:ext>
            </a:extLst>
          </p:cNvPr>
          <p:cNvSpPr txBox="1">
            <a:spLocks/>
          </p:cNvSpPr>
          <p:nvPr/>
        </p:nvSpPr>
        <p:spPr>
          <a:xfrm>
            <a:off x="5685365" y="2768086"/>
            <a:ext cx="1308173" cy="1938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Performance KPI’s</a:t>
            </a:r>
          </a:p>
        </p:txBody>
      </p:sp>
      <p:sp>
        <p:nvSpPr>
          <p:cNvPr id="73" name="Title 1">
            <a:extLst>
              <a:ext uri="{FF2B5EF4-FFF2-40B4-BE49-F238E27FC236}">
                <a16:creationId xmlns:a16="http://schemas.microsoft.com/office/drawing/2014/main" id="{DA9E73D5-809D-5254-DF27-E821BF6B2F64}"/>
              </a:ext>
            </a:extLst>
          </p:cNvPr>
          <p:cNvSpPr txBox="1">
            <a:spLocks/>
          </p:cNvSpPr>
          <p:nvPr/>
        </p:nvSpPr>
        <p:spPr>
          <a:xfrm>
            <a:off x="9245938" y="2769310"/>
            <a:ext cx="2064333" cy="1938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Contextual KPI’s</a:t>
            </a:r>
          </a:p>
        </p:txBody>
      </p:sp>
      <p:cxnSp>
        <p:nvCxnSpPr>
          <p:cNvPr id="74" name="Straight Connector 73">
            <a:extLst>
              <a:ext uri="{FF2B5EF4-FFF2-40B4-BE49-F238E27FC236}">
                <a16:creationId xmlns:a16="http://schemas.microsoft.com/office/drawing/2014/main" id="{03CD08EB-FDF2-A73F-DE8D-FC9D4F7453D2}"/>
              </a:ext>
            </a:extLst>
          </p:cNvPr>
          <p:cNvCxnSpPr>
            <a:cxnSpLocks/>
          </p:cNvCxnSpPr>
          <p:nvPr/>
        </p:nvCxnSpPr>
        <p:spPr>
          <a:xfrm flipH="1">
            <a:off x="3076242" y="4375397"/>
            <a:ext cx="875068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398441E-FB35-851F-6DBA-4182E96F5C8A}"/>
              </a:ext>
            </a:extLst>
          </p:cNvPr>
          <p:cNvCxnSpPr>
            <a:cxnSpLocks/>
          </p:cNvCxnSpPr>
          <p:nvPr/>
        </p:nvCxnSpPr>
        <p:spPr>
          <a:xfrm flipH="1" flipV="1">
            <a:off x="3076242" y="5241303"/>
            <a:ext cx="8741360" cy="3107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F3697D9-C296-7B1F-9336-2BCEE684F832}"/>
              </a:ext>
            </a:extLst>
          </p:cNvPr>
          <p:cNvCxnSpPr>
            <a:cxnSpLocks/>
          </p:cNvCxnSpPr>
          <p:nvPr/>
        </p:nvCxnSpPr>
        <p:spPr>
          <a:xfrm flipH="1">
            <a:off x="3062643" y="3531660"/>
            <a:ext cx="874136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6AE9AC3-BEC1-168C-F0E3-585E14E47C21}"/>
              </a:ext>
            </a:extLst>
          </p:cNvPr>
          <p:cNvCxnSpPr/>
          <p:nvPr/>
        </p:nvCxnSpPr>
        <p:spPr>
          <a:xfrm>
            <a:off x="8468374" y="2462382"/>
            <a:ext cx="0" cy="382602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AE69A0F-01DD-CA22-765A-DECCD78DACF5}"/>
              </a:ext>
            </a:extLst>
          </p:cNvPr>
          <p:cNvCxnSpPr/>
          <p:nvPr/>
        </p:nvCxnSpPr>
        <p:spPr>
          <a:xfrm>
            <a:off x="3076242" y="2462382"/>
            <a:ext cx="0" cy="382602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16B489D3-528D-A862-292E-44F491714738}"/>
              </a:ext>
            </a:extLst>
          </p:cNvPr>
          <p:cNvSpPr txBox="1"/>
          <p:nvPr/>
        </p:nvSpPr>
        <p:spPr>
          <a:xfrm>
            <a:off x="422547" y="3162328"/>
            <a:ext cx="783565" cy="338554"/>
          </a:xfrm>
          <a:prstGeom prst="rect">
            <a:avLst/>
          </a:prstGeom>
          <a:noFill/>
        </p:spPr>
        <p:txBody>
          <a:bodyPr wrap="square">
            <a:spAutoFit/>
          </a:bodyPr>
          <a:lstStyle/>
          <a:p>
            <a:r>
              <a:rPr lang="en-US" sz="1600" b="1"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+9% </a:t>
            </a:r>
            <a:endParaRPr lang="en-US" sz="1600" b="1" dirty="0"/>
          </a:p>
        </p:txBody>
      </p:sp>
      <p:sp>
        <p:nvSpPr>
          <p:cNvPr id="86" name="TextBox 85">
            <a:extLst>
              <a:ext uri="{FF2B5EF4-FFF2-40B4-BE49-F238E27FC236}">
                <a16:creationId xmlns:a16="http://schemas.microsoft.com/office/drawing/2014/main" id="{D821F224-D174-4097-9B1A-B84E5774F8A0}"/>
              </a:ext>
            </a:extLst>
          </p:cNvPr>
          <p:cNvSpPr txBox="1"/>
          <p:nvPr/>
        </p:nvSpPr>
        <p:spPr>
          <a:xfrm>
            <a:off x="1357612" y="3941448"/>
            <a:ext cx="783565" cy="338554"/>
          </a:xfrm>
          <a:prstGeom prst="rect">
            <a:avLst/>
          </a:prstGeom>
          <a:noFill/>
        </p:spPr>
        <p:txBody>
          <a:bodyPr wrap="square">
            <a:spAutoFit/>
          </a:bodyPr>
          <a:lstStyle/>
          <a:p>
            <a:r>
              <a:rPr lang="en-US" sz="1600" b="1"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+9% </a:t>
            </a:r>
            <a:endParaRPr lang="en-US" sz="1600" b="1" dirty="0"/>
          </a:p>
        </p:txBody>
      </p:sp>
      <p:sp>
        <p:nvSpPr>
          <p:cNvPr id="87" name="TextBox 86">
            <a:extLst>
              <a:ext uri="{FF2B5EF4-FFF2-40B4-BE49-F238E27FC236}">
                <a16:creationId xmlns:a16="http://schemas.microsoft.com/office/drawing/2014/main" id="{07D55D8B-C79B-9D89-DA24-584B42C5445E}"/>
              </a:ext>
            </a:extLst>
          </p:cNvPr>
          <p:cNvSpPr txBox="1"/>
          <p:nvPr/>
        </p:nvSpPr>
        <p:spPr>
          <a:xfrm>
            <a:off x="2190549" y="4126114"/>
            <a:ext cx="783565" cy="338554"/>
          </a:xfrm>
          <a:prstGeom prst="rect">
            <a:avLst/>
          </a:prstGeom>
          <a:noFill/>
        </p:spPr>
        <p:txBody>
          <a:bodyPr wrap="square">
            <a:spAutoFit/>
          </a:bodyPr>
          <a:lstStyle/>
          <a:p>
            <a:r>
              <a:rPr lang="en-US" sz="1600" b="1"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+17% </a:t>
            </a:r>
            <a:endParaRPr lang="en-US" sz="1600" b="1" dirty="0"/>
          </a:p>
        </p:txBody>
      </p:sp>
      <p:sp>
        <p:nvSpPr>
          <p:cNvPr id="88" name="TextBox 87">
            <a:extLst>
              <a:ext uri="{FF2B5EF4-FFF2-40B4-BE49-F238E27FC236}">
                <a16:creationId xmlns:a16="http://schemas.microsoft.com/office/drawing/2014/main" id="{19DE4241-D97D-3EAA-1E14-CC6263762EBF}"/>
              </a:ext>
            </a:extLst>
          </p:cNvPr>
          <p:cNvSpPr txBox="1"/>
          <p:nvPr/>
        </p:nvSpPr>
        <p:spPr>
          <a:xfrm>
            <a:off x="11569712" y="3751412"/>
            <a:ext cx="783565" cy="338554"/>
          </a:xfrm>
          <a:prstGeom prst="rect">
            <a:avLst/>
          </a:prstGeom>
          <a:noFill/>
        </p:spPr>
        <p:txBody>
          <a:bodyPr wrap="square">
            <a:spAutoFit/>
          </a:bodyPr>
          <a:lstStyle/>
          <a:p>
            <a:r>
              <a:rPr lang="en-US" sz="1600" b="1"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+3% </a:t>
            </a:r>
            <a:endParaRPr lang="en-US" sz="1600" b="1" dirty="0"/>
          </a:p>
        </p:txBody>
      </p:sp>
      <p:sp>
        <p:nvSpPr>
          <p:cNvPr id="89" name="TextBox 88">
            <a:extLst>
              <a:ext uri="{FF2B5EF4-FFF2-40B4-BE49-F238E27FC236}">
                <a16:creationId xmlns:a16="http://schemas.microsoft.com/office/drawing/2014/main" id="{70CEFCBA-B9EF-7527-FDB3-8D6AEA08CCFE}"/>
              </a:ext>
            </a:extLst>
          </p:cNvPr>
          <p:cNvSpPr txBox="1"/>
          <p:nvPr/>
        </p:nvSpPr>
        <p:spPr>
          <a:xfrm>
            <a:off x="10685565" y="4621972"/>
            <a:ext cx="783565" cy="338554"/>
          </a:xfrm>
          <a:prstGeom prst="rect">
            <a:avLst/>
          </a:prstGeom>
          <a:noFill/>
        </p:spPr>
        <p:txBody>
          <a:bodyPr wrap="square">
            <a:spAutoFit/>
          </a:bodyPr>
          <a:lstStyle/>
          <a:p>
            <a:r>
              <a:rPr lang="en-US" sz="1600" b="1"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+7% </a:t>
            </a:r>
            <a:endParaRPr lang="en-US" sz="1600" b="1" dirty="0"/>
          </a:p>
        </p:txBody>
      </p:sp>
      <p:sp>
        <p:nvSpPr>
          <p:cNvPr id="90" name="TextBox 89">
            <a:extLst>
              <a:ext uri="{FF2B5EF4-FFF2-40B4-BE49-F238E27FC236}">
                <a16:creationId xmlns:a16="http://schemas.microsoft.com/office/drawing/2014/main" id="{1F474FA0-76FB-9AF1-CAAD-2798CA88A245}"/>
              </a:ext>
            </a:extLst>
          </p:cNvPr>
          <p:cNvSpPr txBox="1"/>
          <p:nvPr/>
        </p:nvSpPr>
        <p:spPr>
          <a:xfrm>
            <a:off x="10715987" y="5491538"/>
            <a:ext cx="783565" cy="338554"/>
          </a:xfrm>
          <a:prstGeom prst="rect">
            <a:avLst/>
          </a:prstGeom>
          <a:noFill/>
        </p:spPr>
        <p:txBody>
          <a:bodyPr wrap="square">
            <a:spAutoFit/>
          </a:bodyPr>
          <a:lstStyle/>
          <a:p>
            <a:r>
              <a:rPr lang="en-US" sz="1600" b="1"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+12% </a:t>
            </a:r>
            <a:endParaRPr lang="en-US" sz="1600" b="1" dirty="0"/>
          </a:p>
        </p:txBody>
      </p:sp>
      <p:sp>
        <p:nvSpPr>
          <p:cNvPr id="91" name="TextBox 90">
            <a:extLst>
              <a:ext uri="{FF2B5EF4-FFF2-40B4-BE49-F238E27FC236}">
                <a16:creationId xmlns:a16="http://schemas.microsoft.com/office/drawing/2014/main" id="{1C8958A0-6047-1946-B3E1-E4291C57F91F}"/>
              </a:ext>
            </a:extLst>
          </p:cNvPr>
          <p:cNvSpPr txBox="1"/>
          <p:nvPr/>
        </p:nvSpPr>
        <p:spPr>
          <a:xfrm>
            <a:off x="9508924" y="5499543"/>
            <a:ext cx="783565" cy="338554"/>
          </a:xfrm>
          <a:prstGeom prst="rect">
            <a:avLst/>
          </a:prstGeom>
          <a:noFill/>
        </p:spPr>
        <p:txBody>
          <a:bodyPr wrap="square">
            <a:spAutoFit/>
          </a:bodyPr>
          <a:lstStyle/>
          <a:p>
            <a:r>
              <a:rPr lang="en-US" sz="1600" b="1"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+6% </a:t>
            </a:r>
            <a:endParaRPr lang="en-US" sz="1600" b="1" dirty="0"/>
          </a:p>
        </p:txBody>
      </p:sp>
      <p:sp>
        <p:nvSpPr>
          <p:cNvPr id="92" name="TextBox 91">
            <a:extLst>
              <a:ext uri="{FF2B5EF4-FFF2-40B4-BE49-F238E27FC236}">
                <a16:creationId xmlns:a16="http://schemas.microsoft.com/office/drawing/2014/main" id="{AA74C2EE-A003-001E-B997-5B4A836F76E7}"/>
              </a:ext>
            </a:extLst>
          </p:cNvPr>
          <p:cNvSpPr txBox="1"/>
          <p:nvPr/>
        </p:nvSpPr>
        <p:spPr>
          <a:xfrm>
            <a:off x="9397162" y="4613505"/>
            <a:ext cx="783565" cy="338554"/>
          </a:xfrm>
          <a:prstGeom prst="rect">
            <a:avLst/>
          </a:prstGeom>
          <a:noFill/>
        </p:spPr>
        <p:txBody>
          <a:bodyPr wrap="square">
            <a:spAutoFit/>
          </a:bodyPr>
          <a:lstStyle/>
          <a:p>
            <a:r>
              <a:rPr lang="en-US" sz="1600" b="1"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+0% </a:t>
            </a:r>
            <a:endParaRPr lang="en-US" sz="1600" b="1" dirty="0"/>
          </a:p>
        </p:txBody>
      </p:sp>
      <p:sp>
        <p:nvSpPr>
          <p:cNvPr id="93" name="TextBox 92">
            <a:extLst>
              <a:ext uri="{FF2B5EF4-FFF2-40B4-BE49-F238E27FC236}">
                <a16:creationId xmlns:a16="http://schemas.microsoft.com/office/drawing/2014/main" id="{1124FC6F-E12D-3EC2-A8FC-278626C0A2FD}"/>
              </a:ext>
            </a:extLst>
          </p:cNvPr>
          <p:cNvSpPr txBox="1"/>
          <p:nvPr/>
        </p:nvSpPr>
        <p:spPr>
          <a:xfrm>
            <a:off x="9633910" y="3753635"/>
            <a:ext cx="783565" cy="338554"/>
          </a:xfrm>
          <a:prstGeom prst="rect">
            <a:avLst/>
          </a:prstGeom>
          <a:noFill/>
        </p:spPr>
        <p:txBody>
          <a:bodyPr wrap="square">
            <a:spAutoFit/>
          </a:bodyPr>
          <a:lstStyle/>
          <a:p>
            <a:r>
              <a:rPr lang="en-US" sz="1600" b="1"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+0% </a:t>
            </a:r>
            <a:endParaRPr lang="en-US" sz="1600" b="1" dirty="0"/>
          </a:p>
        </p:txBody>
      </p:sp>
      <p:sp>
        <p:nvSpPr>
          <p:cNvPr id="94" name="TextBox 93">
            <a:extLst>
              <a:ext uri="{FF2B5EF4-FFF2-40B4-BE49-F238E27FC236}">
                <a16:creationId xmlns:a16="http://schemas.microsoft.com/office/drawing/2014/main" id="{CADF39FA-5890-D88E-EBB3-97D455AB98D9}"/>
              </a:ext>
            </a:extLst>
          </p:cNvPr>
          <p:cNvSpPr txBox="1"/>
          <p:nvPr/>
        </p:nvSpPr>
        <p:spPr>
          <a:xfrm>
            <a:off x="5711786" y="4646259"/>
            <a:ext cx="783565" cy="338554"/>
          </a:xfrm>
          <a:prstGeom prst="rect">
            <a:avLst/>
          </a:prstGeom>
          <a:noFill/>
        </p:spPr>
        <p:txBody>
          <a:bodyPr wrap="square">
            <a:spAutoFit/>
          </a:bodyPr>
          <a:lstStyle/>
          <a:p>
            <a:r>
              <a:rPr lang="en-US" sz="1600" b="1"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+0% </a:t>
            </a:r>
            <a:endParaRPr lang="en-US" sz="1600" b="1" dirty="0"/>
          </a:p>
        </p:txBody>
      </p:sp>
      <p:sp>
        <p:nvSpPr>
          <p:cNvPr id="95" name="TextBox 94">
            <a:extLst>
              <a:ext uri="{FF2B5EF4-FFF2-40B4-BE49-F238E27FC236}">
                <a16:creationId xmlns:a16="http://schemas.microsoft.com/office/drawing/2014/main" id="{598CB001-7D4E-F698-14F0-7CE31676774D}"/>
              </a:ext>
            </a:extLst>
          </p:cNvPr>
          <p:cNvSpPr txBox="1"/>
          <p:nvPr/>
        </p:nvSpPr>
        <p:spPr>
          <a:xfrm>
            <a:off x="5947670" y="5507875"/>
            <a:ext cx="783565" cy="338554"/>
          </a:xfrm>
          <a:prstGeom prst="rect">
            <a:avLst/>
          </a:prstGeom>
          <a:noFill/>
        </p:spPr>
        <p:txBody>
          <a:bodyPr wrap="square">
            <a:spAutoFit/>
          </a:bodyPr>
          <a:lstStyle/>
          <a:p>
            <a:r>
              <a:rPr lang="en-US" sz="1600" b="1" dirty="0">
                <a:solidFill>
                  <a:schemeClr val="accent4"/>
                </a:solidFill>
                <a:latin typeface="Segoe UI Historic" panose="020B0502040204020203" pitchFamily="34" charset="0"/>
                <a:ea typeface="Segoe UI Historic" panose="020B0502040204020203" pitchFamily="34" charset="0"/>
                <a:cs typeface="Segoe UI Historic" panose="020B0502040204020203" pitchFamily="34" charset="0"/>
              </a:rPr>
              <a:t>+1% </a:t>
            </a:r>
            <a:endParaRPr lang="en-US" sz="1600" b="1" dirty="0">
              <a:solidFill>
                <a:schemeClr val="accent4"/>
              </a:solidFill>
            </a:endParaRPr>
          </a:p>
        </p:txBody>
      </p:sp>
      <p:sp>
        <p:nvSpPr>
          <p:cNvPr id="96" name="TextBox 95">
            <a:extLst>
              <a:ext uri="{FF2B5EF4-FFF2-40B4-BE49-F238E27FC236}">
                <a16:creationId xmlns:a16="http://schemas.microsoft.com/office/drawing/2014/main" id="{91E28E7B-6E1F-B2CB-5CF3-FBFCE93E01F3}"/>
              </a:ext>
            </a:extLst>
          </p:cNvPr>
          <p:cNvSpPr txBox="1"/>
          <p:nvPr/>
        </p:nvSpPr>
        <p:spPr>
          <a:xfrm>
            <a:off x="7554474" y="4635839"/>
            <a:ext cx="783565" cy="338554"/>
          </a:xfrm>
          <a:prstGeom prst="rect">
            <a:avLst/>
          </a:prstGeom>
          <a:noFill/>
        </p:spPr>
        <p:txBody>
          <a:bodyPr wrap="square">
            <a:spAutoFit/>
          </a:bodyPr>
          <a:lstStyle/>
          <a:p>
            <a:r>
              <a:rPr lang="en-US" sz="1600" b="1" dirty="0">
                <a:gradFill>
                  <a:gsLst>
                    <a:gs pos="62564">
                      <a:srgbClr val="1A1A1A"/>
                    </a:gs>
                    <a:gs pos="55000">
                      <a:srgbClr val="1A1A1A"/>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+0% </a:t>
            </a:r>
            <a:endParaRPr lang="en-US" sz="1600" b="1" dirty="0"/>
          </a:p>
        </p:txBody>
      </p:sp>
      <p:sp>
        <p:nvSpPr>
          <p:cNvPr id="97" name="TextBox 96">
            <a:extLst>
              <a:ext uri="{FF2B5EF4-FFF2-40B4-BE49-F238E27FC236}">
                <a16:creationId xmlns:a16="http://schemas.microsoft.com/office/drawing/2014/main" id="{314E4222-2077-FD01-7F05-DE6109BC642D}"/>
              </a:ext>
            </a:extLst>
          </p:cNvPr>
          <p:cNvSpPr txBox="1"/>
          <p:nvPr/>
        </p:nvSpPr>
        <p:spPr>
          <a:xfrm>
            <a:off x="5678484" y="3764652"/>
            <a:ext cx="783565" cy="338554"/>
          </a:xfrm>
          <a:prstGeom prst="rect">
            <a:avLst/>
          </a:prstGeom>
          <a:noFill/>
        </p:spPr>
        <p:txBody>
          <a:bodyPr wrap="square">
            <a:spAutoFit/>
          </a:bodyPr>
          <a:lstStyle/>
          <a:p>
            <a:r>
              <a:rPr lang="en-US" sz="1600" b="1" dirty="0">
                <a:solidFill>
                  <a:schemeClr val="accent4"/>
                </a:solidFill>
                <a:latin typeface="Segoe UI Historic" panose="020B0502040204020203" pitchFamily="34" charset="0"/>
                <a:ea typeface="Segoe UI Historic" panose="020B0502040204020203" pitchFamily="34" charset="0"/>
                <a:cs typeface="Segoe UI Historic" panose="020B0502040204020203" pitchFamily="34" charset="0"/>
              </a:rPr>
              <a:t>+2% </a:t>
            </a:r>
            <a:endParaRPr lang="en-US" sz="1600" b="1" dirty="0">
              <a:solidFill>
                <a:schemeClr val="accent4"/>
              </a:solidFill>
            </a:endParaRPr>
          </a:p>
        </p:txBody>
      </p:sp>
      <p:sp>
        <p:nvSpPr>
          <p:cNvPr id="98" name="TextBox 97">
            <a:extLst>
              <a:ext uri="{FF2B5EF4-FFF2-40B4-BE49-F238E27FC236}">
                <a16:creationId xmlns:a16="http://schemas.microsoft.com/office/drawing/2014/main" id="{6CD37E53-6C2B-F18C-7D84-C75242E7CEC9}"/>
              </a:ext>
            </a:extLst>
          </p:cNvPr>
          <p:cNvSpPr txBox="1"/>
          <p:nvPr/>
        </p:nvSpPr>
        <p:spPr>
          <a:xfrm>
            <a:off x="7492045" y="5466628"/>
            <a:ext cx="783565" cy="338554"/>
          </a:xfrm>
          <a:prstGeom prst="rect">
            <a:avLst/>
          </a:prstGeom>
          <a:noFill/>
        </p:spPr>
        <p:txBody>
          <a:bodyPr wrap="square">
            <a:spAutoFit/>
          </a:bodyPr>
          <a:lstStyle/>
          <a:p>
            <a:r>
              <a:rPr lang="en-US" sz="1600" b="1" dirty="0">
                <a:solidFill>
                  <a:srgbClr val="C00000"/>
                </a:solidFill>
                <a:latin typeface="Segoe UI Historic" panose="020B0502040204020203" pitchFamily="34" charset="0"/>
                <a:ea typeface="Segoe UI Historic" panose="020B0502040204020203" pitchFamily="34" charset="0"/>
                <a:cs typeface="Segoe UI Historic" panose="020B0502040204020203" pitchFamily="34" charset="0"/>
              </a:rPr>
              <a:t>+5% </a:t>
            </a:r>
            <a:endParaRPr lang="en-US" sz="1600" b="1" dirty="0">
              <a:solidFill>
                <a:srgbClr val="C00000"/>
              </a:solidFill>
            </a:endParaRPr>
          </a:p>
        </p:txBody>
      </p:sp>
      <p:sp>
        <p:nvSpPr>
          <p:cNvPr id="99" name="TextBox 98">
            <a:extLst>
              <a:ext uri="{FF2B5EF4-FFF2-40B4-BE49-F238E27FC236}">
                <a16:creationId xmlns:a16="http://schemas.microsoft.com/office/drawing/2014/main" id="{4DC41713-792D-1D28-437E-19EC66DAEF03}"/>
              </a:ext>
            </a:extLst>
          </p:cNvPr>
          <p:cNvSpPr txBox="1"/>
          <p:nvPr/>
        </p:nvSpPr>
        <p:spPr>
          <a:xfrm>
            <a:off x="7943930" y="3753636"/>
            <a:ext cx="783565" cy="338554"/>
          </a:xfrm>
          <a:prstGeom prst="rect">
            <a:avLst/>
          </a:prstGeom>
          <a:noFill/>
        </p:spPr>
        <p:txBody>
          <a:bodyPr wrap="square">
            <a:spAutoFit/>
          </a:bodyPr>
          <a:lstStyle/>
          <a:p>
            <a:r>
              <a:rPr lang="en-US" sz="1600" b="1" dirty="0">
                <a:solidFill>
                  <a:schemeClr val="accent4"/>
                </a:solidFill>
                <a:latin typeface="Segoe UI Historic" panose="020B0502040204020203" pitchFamily="34" charset="0"/>
                <a:ea typeface="Segoe UI Historic" panose="020B0502040204020203" pitchFamily="34" charset="0"/>
                <a:cs typeface="Segoe UI Historic" panose="020B0502040204020203" pitchFamily="34" charset="0"/>
              </a:rPr>
              <a:t>-2% </a:t>
            </a:r>
            <a:endParaRPr lang="en-US" sz="1600" b="1" dirty="0">
              <a:solidFill>
                <a:schemeClr val="accent4"/>
              </a:solidFill>
            </a:endParaRPr>
          </a:p>
        </p:txBody>
      </p:sp>
      <p:sp>
        <p:nvSpPr>
          <p:cNvPr id="105" name="Title 1">
            <a:extLst>
              <a:ext uri="{FF2B5EF4-FFF2-40B4-BE49-F238E27FC236}">
                <a16:creationId xmlns:a16="http://schemas.microsoft.com/office/drawing/2014/main" id="{B90EE6A8-B32A-5934-6F89-6278381578E4}"/>
              </a:ext>
            </a:extLst>
          </p:cNvPr>
          <p:cNvSpPr txBox="1">
            <a:spLocks/>
          </p:cNvSpPr>
          <p:nvPr/>
        </p:nvSpPr>
        <p:spPr>
          <a:xfrm>
            <a:off x="447162" y="217097"/>
            <a:ext cx="11417631" cy="70788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i="0" strike="noStrike" kern="1200" cap="none" spc="-50" normalizeH="0" baseline="0" noProof="0" dirty="0">
                <a:ln w="3175">
                  <a:noFill/>
                </a:ln>
                <a:gradFill>
                  <a:gsLst>
                    <a:gs pos="2917">
                      <a:srgbClr val="1A1A1A"/>
                    </a:gs>
                    <a:gs pos="30000">
                      <a:srgbClr val="1A1A1A"/>
                    </a:gs>
                  </a:gsLst>
                  <a:lin ang="5400000" scaled="0"/>
                </a:gradFill>
                <a:effectLst/>
                <a:uLnTx/>
                <a:uFillTx/>
                <a:latin typeface="Segoe UI Historic"/>
                <a:ea typeface="+mn-ea"/>
                <a:cs typeface="Segoe UI" pitchFamily="34" charset="0"/>
              </a:rPr>
              <a:t>Media Type YoY Changes: </a:t>
            </a:r>
          </a:p>
          <a:p>
            <a:pPr marL="0" marR="0" lvl="0" indent="0" algn="l" defTabSz="932742" rtl="0" eaLnBrk="1" fontAlgn="auto" latinLnBrk="0" hangingPunct="1">
              <a:lnSpc>
                <a:spcPct val="100000"/>
              </a:lnSpc>
              <a:spcBef>
                <a:spcPct val="0"/>
              </a:spcBef>
              <a:spcAft>
                <a:spcPts val="0"/>
              </a:spcAft>
              <a:buClrTx/>
              <a:buSzTx/>
              <a:buFontTx/>
              <a:buNone/>
              <a:tabLst/>
              <a:defRPr/>
            </a:pPr>
            <a:r>
              <a:rPr lang="en-US" sz="1800" b="0" dirty="0">
                <a:gradFill>
                  <a:gsLst>
                    <a:gs pos="2917">
                      <a:srgbClr val="1A1A1A"/>
                    </a:gs>
                    <a:gs pos="30000">
                      <a:srgbClr val="1A1A1A"/>
                    </a:gs>
                  </a:gsLst>
                  <a:lin ang="5400000" scaled="0"/>
                </a:gradFill>
                <a:latin typeface="Segoe UI Historic"/>
              </a:rPr>
              <a:t>Performance was stable across media types with increased spend</a:t>
            </a:r>
            <a:endParaRPr kumimoji="0" lang="en-US" sz="1800" b="0" i="0" strike="noStrike" kern="1200" cap="none" spc="-50" normalizeH="0" baseline="0" noProof="0" dirty="0">
              <a:ln w="3175">
                <a:noFill/>
              </a:ln>
              <a:gradFill>
                <a:gsLst>
                  <a:gs pos="2917">
                    <a:srgbClr val="1A1A1A"/>
                  </a:gs>
                  <a:gs pos="30000">
                    <a:srgbClr val="1A1A1A"/>
                  </a:gs>
                </a:gsLst>
                <a:lin ang="5400000" scaled="0"/>
              </a:gradFill>
              <a:effectLst/>
              <a:uLnTx/>
              <a:uFillTx/>
              <a:latin typeface="Segoe UI Historic"/>
              <a:ea typeface="+mn-ea"/>
              <a:cs typeface="Segoe UI" pitchFamily="34" charset="0"/>
            </a:endParaRPr>
          </a:p>
        </p:txBody>
      </p:sp>
      <p:sp>
        <p:nvSpPr>
          <p:cNvPr id="106" name="TextBox 105">
            <a:extLst>
              <a:ext uri="{FF2B5EF4-FFF2-40B4-BE49-F238E27FC236}">
                <a16:creationId xmlns:a16="http://schemas.microsoft.com/office/drawing/2014/main" id="{77108BE5-84C0-3B69-FFAE-DFB8876005E4}"/>
              </a:ext>
            </a:extLst>
          </p:cNvPr>
          <p:cNvSpPr txBox="1"/>
          <p:nvPr/>
        </p:nvSpPr>
        <p:spPr>
          <a:xfrm>
            <a:off x="447162" y="1100521"/>
            <a:ext cx="11377399" cy="830997"/>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Segoe UI Historic" panose="020B0502040204020203" pitchFamily="34" charset="0"/>
                <a:ea typeface="Segoe UI Historic" panose="020B0502040204020203" pitchFamily="34" charset="0"/>
                <a:cs typeface="Segoe UI Historic" panose="020B0502040204020203" pitchFamily="34" charset="0"/>
              </a:rPr>
              <a:t>Observation</a:t>
            </a: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 ROAS and CPO increased or decreased by 5% or less across media types with spend increasing by 9%-17% across channels</a:t>
            </a:r>
          </a:p>
          <a:p>
            <a:pPr marL="742933" lvl="1" indent="-285750">
              <a:buFont typeface="Arial" panose="020B0604020202020204" pitchFamily="34" charset="0"/>
              <a:buChar char="•"/>
            </a:pPr>
            <a:r>
              <a:rPr lang="en-US" sz="1600" b="1" dirty="0">
                <a:latin typeface="Segoe UI Historic" panose="020B0502040204020203" pitchFamily="34" charset="0"/>
                <a:ea typeface="Segoe UI Historic" panose="020B0502040204020203" pitchFamily="34" charset="0"/>
                <a:cs typeface="Segoe UI Historic" panose="020B0502040204020203" pitchFamily="34" charset="0"/>
              </a:rPr>
              <a:t>Insight: </a:t>
            </a: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There may be opportunity to scale across all media tactics and drive a similar ROAS</a:t>
            </a:r>
          </a:p>
        </p:txBody>
      </p:sp>
      <p:sp>
        <p:nvSpPr>
          <p:cNvPr id="107" name="Title 1">
            <a:extLst>
              <a:ext uri="{FF2B5EF4-FFF2-40B4-BE49-F238E27FC236}">
                <a16:creationId xmlns:a16="http://schemas.microsoft.com/office/drawing/2014/main" id="{3CE6ACE6-34EE-BED2-030F-605CE6EBC363}"/>
              </a:ext>
            </a:extLst>
          </p:cNvPr>
          <p:cNvSpPr txBox="1">
            <a:spLocks/>
          </p:cNvSpPr>
          <p:nvPr/>
        </p:nvSpPr>
        <p:spPr>
          <a:xfrm>
            <a:off x="4157053" y="2159486"/>
            <a:ext cx="3581234" cy="1938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400" b="1" i="0" u="sng"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July 2020 vs July 2019 Change in Spend &amp; KPI’s</a:t>
            </a:r>
          </a:p>
        </p:txBody>
      </p:sp>
    </p:spTree>
    <p:extLst>
      <p:ext uri="{BB962C8B-B14F-4D97-AF65-F5344CB8AC3E}">
        <p14:creationId xmlns:p14="http://schemas.microsoft.com/office/powerpoint/2010/main" val="4267562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289A7-B8BC-04F9-9FE8-2733DEE6BA38}"/>
            </a:ext>
          </a:extLst>
        </p:cNvPr>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1046D826-3EE3-7C27-A74F-19828D24991E}"/>
              </a:ext>
            </a:extLst>
          </p:cNvPr>
          <p:cNvGraphicFramePr>
            <a:graphicFrameLocks/>
          </p:cNvGraphicFramePr>
          <p:nvPr>
            <p:extLst>
              <p:ext uri="{D42A27DB-BD31-4B8C-83A1-F6EECF244321}">
                <p14:modId xmlns:p14="http://schemas.microsoft.com/office/powerpoint/2010/main" val="1528476791"/>
              </p:ext>
            </p:extLst>
          </p:nvPr>
        </p:nvGraphicFramePr>
        <p:xfrm>
          <a:off x="798791" y="3505372"/>
          <a:ext cx="2910840" cy="18059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BF33AB69-3EF0-F7A2-25F0-CA29741E8A30}"/>
              </a:ext>
            </a:extLst>
          </p:cNvPr>
          <p:cNvGraphicFramePr>
            <a:graphicFrameLocks/>
          </p:cNvGraphicFramePr>
          <p:nvPr>
            <p:extLst>
              <p:ext uri="{D42A27DB-BD31-4B8C-83A1-F6EECF244321}">
                <p14:modId xmlns:p14="http://schemas.microsoft.com/office/powerpoint/2010/main" val="4199613892"/>
              </p:ext>
            </p:extLst>
          </p:nvPr>
        </p:nvGraphicFramePr>
        <p:xfrm>
          <a:off x="4530046" y="2497749"/>
          <a:ext cx="2910840" cy="17373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9094A03B-A319-1055-D0FF-37CCB8178B6A}"/>
              </a:ext>
            </a:extLst>
          </p:cNvPr>
          <p:cNvGraphicFramePr>
            <a:graphicFrameLocks/>
          </p:cNvGraphicFramePr>
          <p:nvPr>
            <p:extLst>
              <p:ext uri="{D42A27DB-BD31-4B8C-83A1-F6EECF244321}">
                <p14:modId xmlns:p14="http://schemas.microsoft.com/office/powerpoint/2010/main" val="686146749"/>
              </p:ext>
            </p:extLst>
          </p:nvPr>
        </p:nvGraphicFramePr>
        <p:xfrm>
          <a:off x="4509847" y="4771246"/>
          <a:ext cx="2910840" cy="17373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2DB9AD7E-6893-63D2-3E45-B374B03EC851}"/>
              </a:ext>
            </a:extLst>
          </p:cNvPr>
          <p:cNvGraphicFramePr>
            <a:graphicFrameLocks/>
          </p:cNvGraphicFramePr>
          <p:nvPr>
            <p:extLst>
              <p:ext uri="{D42A27DB-BD31-4B8C-83A1-F6EECF244321}">
                <p14:modId xmlns:p14="http://schemas.microsoft.com/office/powerpoint/2010/main" val="4179894106"/>
              </p:ext>
            </p:extLst>
          </p:nvPr>
        </p:nvGraphicFramePr>
        <p:xfrm>
          <a:off x="8034436" y="4734849"/>
          <a:ext cx="2910840" cy="1737360"/>
        </p:xfrm>
        <a:graphic>
          <a:graphicData uri="http://schemas.openxmlformats.org/drawingml/2006/chart">
            <c:chart xmlns:c="http://schemas.openxmlformats.org/drawingml/2006/chart" xmlns:r="http://schemas.openxmlformats.org/officeDocument/2006/relationships" r:id="rId5"/>
          </a:graphicData>
        </a:graphic>
      </p:graphicFrame>
      <p:sp>
        <p:nvSpPr>
          <p:cNvPr id="3" name="Title 1">
            <a:extLst>
              <a:ext uri="{FF2B5EF4-FFF2-40B4-BE49-F238E27FC236}">
                <a16:creationId xmlns:a16="http://schemas.microsoft.com/office/drawing/2014/main" id="{C6032692-B102-F637-7E80-08AAEFE8EF23}"/>
              </a:ext>
            </a:extLst>
          </p:cNvPr>
          <p:cNvSpPr txBox="1">
            <a:spLocks/>
          </p:cNvSpPr>
          <p:nvPr/>
        </p:nvSpPr>
        <p:spPr>
          <a:xfrm>
            <a:off x="9094682" y="4546481"/>
            <a:ext cx="1119834" cy="2215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CPC</a:t>
            </a:r>
          </a:p>
        </p:txBody>
      </p:sp>
      <p:sp>
        <p:nvSpPr>
          <p:cNvPr id="9" name="Title 1">
            <a:extLst>
              <a:ext uri="{FF2B5EF4-FFF2-40B4-BE49-F238E27FC236}">
                <a16:creationId xmlns:a16="http://schemas.microsoft.com/office/drawing/2014/main" id="{EE5E0878-15F7-BF25-14BA-CEC6615950DE}"/>
              </a:ext>
            </a:extLst>
          </p:cNvPr>
          <p:cNvSpPr txBox="1">
            <a:spLocks/>
          </p:cNvSpPr>
          <p:nvPr/>
        </p:nvSpPr>
        <p:spPr>
          <a:xfrm>
            <a:off x="9094682" y="2237033"/>
            <a:ext cx="1119834" cy="2215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CPO</a:t>
            </a:r>
          </a:p>
        </p:txBody>
      </p:sp>
      <p:sp>
        <p:nvSpPr>
          <p:cNvPr id="10" name="Title 1">
            <a:extLst>
              <a:ext uri="{FF2B5EF4-FFF2-40B4-BE49-F238E27FC236}">
                <a16:creationId xmlns:a16="http://schemas.microsoft.com/office/drawing/2014/main" id="{A863BC59-C305-B777-E74F-CFF2F2961D7C}"/>
              </a:ext>
            </a:extLst>
          </p:cNvPr>
          <p:cNvSpPr txBox="1">
            <a:spLocks/>
          </p:cNvSpPr>
          <p:nvPr/>
        </p:nvSpPr>
        <p:spPr>
          <a:xfrm>
            <a:off x="5565159" y="4527431"/>
            <a:ext cx="1119834" cy="2215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AOV</a:t>
            </a:r>
          </a:p>
        </p:txBody>
      </p:sp>
      <p:sp>
        <p:nvSpPr>
          <p:cNvPr id="11" name="Title 1">
            <a:extLst>
              <a:ext uri="{FF2B5EF4-FFF2-40B4-BE49-F238E27FC236}">
                <a16:creationId xmlns:a16="http://schemas.microsoft.com/office/drawing/2014/main" id="{0901FBC9-A35A-B4D7-2B49-CC1B57BA39E3}"/>
              </a:ext>
            </a:extLst>
          </p:cNvPr>
          <p:cNvSpPr txBox="1">
            <a:spLocks/>
          </p:cNvSpPr>
          <p:nvPr/>
        </p:nvSpPr>
        <p:spPr>
          <a:xfrm>
            <a:off x="5565159" y="2200072"/>
            <a:ext cx="1119834" cy="2215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ROAS</a:t>
            </a:r>
          </a:p>
        </p:txBody>
      </p:sp>
      <p:sp>
        <p:nvSpPr>
          <p:cNvPr id="12" name="Title 1">
            <a:extLst>
              <a:ext uri="{FF2B5EF4-FFF2-40B4-BE49-F238E27FC236}">
                <a16:creationId xmlns:a16="http://schemas.microsoft.com/office/drawing/2014/main" id="{FB23A9E0-E6D2-22C9-FDAC-48A98AFD0769}"/>
              </a:ext>
            </a:extLst>
          </p:cNvPr>
          <p:cNvSpPr txBox="1">
            <a:spLocks/>
          </p:cNvSpPr>
          <p:nvPr/>
        </p:nvSpPr>
        <p:spPr>
          <a:xfrm>
            <a:off x="1699889" y="3040243"/>
            <a:ext cx="1119834" cy="2215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Spend</a:t>
            </a:r>
          </a:p>
        </p:txBody>
      </p:sp>
      <p:cxnSp>
        <p:nvCxnSpPr>
          <p:cNvPr id="13" name="Straight Connector 12">
            <a:extLst>
              <a:ext uri="{FF2B5EF4-FFF2-40B4-BE49-F238E27FC236}">
                <a16:creationId xmlns:a16="http://schemas.microsoft.com/office/drawing/2014/main" id="{45D9E478-5E4D-7B54-2EF7-63E42288DBE4}"/>
              </a:ext>
            </a:extLst>
          </p:cNvPr>
          <p:cNvCxnSpPr>
            <a:cxnSpLocks/>
          </p:cNvCxnSpPr>
          <p:nvPr/>
        </p:nvCxnSpPr>
        <p:spPr>
          <a:xfrm flipH="1">
            <a:off x="4218456" y="4350023"/>
            <a:ext cx="727749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87E76C-B4A2-9726-96EB-161E936950FA}"/>
              </a:ext>
            </a:extLst>
          </p:cNvPr>
          <p:cNvCxnSpPr>
            <a:cxnSpLocks/>
          </p:cNvCxnSpPr>
          <p:nvPr/>
        </p:nvCxnSpPr>
        <p:spPr>
          <a:xfrm>
            <a:off x="7799070" y="2218091"/>
            <a:ext cx="0" cy="411160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ED1BBCA-CA38-057F-5B89-D06ABC7FCF49}"/>
              </a:ext>
            </a:extLst>
          </p:cNvPr>
          <p:cNvCxnSpPr>
            <a:cxnSpLocks/>
          </p:cNvCxnSpPr>
          <p:nvPr/>
        </p:nvCxnSpPr>
        <p:spPr>
          <a:xfrm>
            <a:off x="4218456" y="2155832"/>
            <a:ext cx="0" cy="417386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23115D-4B8F-EB89-C8EB-17A5B83BF11A}"/>
              </a:ext>
            </a:extLst>
          </p:cNvPr>
          <p:cNvCxnSpPr>
            <a:cxnSpLocks/>
          </p:cNvCxnSpPr>
          <p:nvPr/>
        </p:nvCxnSpPr>
        <p:spPr>
          <a:xfrm flipH="1">
            <a:off x="11488859" y="2232205"/>
            <a:ext cx="21268" cy="409749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22262733-BAC2-44B5-B135-75EA20EEE2A0}"/>
              </a:ext>
            </a:extLst>
          </p:cNvPr>
          <p:cNvGraphicFramePr>
            <a:graphicFrameLocks/>
          </p:cNvGraphicFramePr>
          <p:nvPr>
            <p:extLst>
              <p:ext uri="{D42A27DB-BD31-4B8C-83A1-F6EECF244321}">
                <p14:modId xmlns:p14="http://schemas.microsoft.com/office/powerpoint/2010/main" val="1991701940"/>
              </p:ext>
            </p:extLst>
          </p:nvPr>
        </p:nvGraphicFramePr>
        <p:xfrm>
          <a:off x="7951482" y="2497748"/>
          <a:ext cx="2910840" cy="1737360"/>
        </p:xfrm>
        <a:graphic>
          <a:graphicData uri="http://schemas.openxmlformats.org/drawingml/2006/chart">
            <c:chart xmlns:c="http://schemas.openxmlformats.org/drawingml/2006/chart" xmlns:r="http://schemas.openxmlformats.org/officeDocument/2006/relationships" r:id="rId6"/>
          </a:graphicData>
        </a:graphic>
      </p:graphicFrame>
      <p:sp>
        <p:nvSpPr>
          <p:cNvPr id="6" name="Title 1">
            <a:extLst>
              <a:ext uri="{FF2B5EF4-FFF2-40B4-BE49-F238E27FC236}">
                <a16:creationId xmlns:a16="http://schemas.microsoft.com/office/drawing/2014/main" id="{9936AE20-818B-EB11-FD38-DE49E4BA03AE}"/>
              </a:ext>
            </a:extLst>
          </p:cNvPr>
          <p:cNvSpPr txBox="1">
            <a:spLocks/>
          </p:cNvSpPr>
          <p:nvPr/>
        </p:nvSpPr>
        <p:spPr>
          <a:xfrm>
            <a:off x="447162" y="217097"/>
            <a:ext cx="11417631" cy="70788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i="0" strike="noStrike" kern="1200" cap="none" spc="-50" normalizeH="0" baseline="0" noProof="0" dirty="0">
                <a:ln w="3175">
                  <a:noFill/>
                </a:ln>
                <a:gradFill>
                  <a:gsLst>
                    <a:gs pos="2917">
                      <a:srgbClr val="1A1A1A"/>
                    </a:gs>
                    <a:gs pos="30000">
                      <a:srgbClr val="1A1A1A"/>
                    </a:gs>
                  </a:gsLst>
                  <a:lin ang="5400000" scaled="0"/>
                </a:gradFill>
                <a:effectLst/>
                <a:uLnTx/>
                <a:uFillTx/>
                <a:latin typeface="Segoe UI Historic"/>
                <a:ea typeface="+mn-ea"/>
                <a:cs typeface="Segoe UI" pitchFamily="34" charset="0"/>
              </a:rPr>
              <a:t>Weekly Trends:</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strike="noStrike" kern="1200" cap="none" spc="-50" normalizeH="0" baseline="0" noProof="0" dirty="0">
                <a:ln w="3175">
                  <a:noFill/>
                </a:ln>
                <a:gradFill>
                  <a:gsLst>
                    <a:gs pos="2917">
                      <a:srgbClr val="1A1A1A"/>
                    </a:gs>
                    <a:gs pos="30000">
                      <a:srgbClr val="1A1A1A"/>
                    </a:gs>
                  </a:gsLst>
                  <a:lin ang="5400000" scaled="0"/>
                </a:gradFill>
                <a:effectLst/>
                <a:uLnTx/>
                <a:uFillTx/>
                <a:latin typeface="Segoe UI Historic"/>
                <a:ea typeface="+mn-ea"/>
                <a:cs typeface="Segoe UI" pitchFamily="34" charset="0"/>
              </a:rPr>
              <a:t>KPI’s were stable despite fluctuations in spend</a:t>
            </a:r>
          </a:p>
        </p:txBody>
      </p:sp>
      <p:sp>
        <p:nvSpPr>
          <p:cNvPr id="14" name="TextBox 13">
            <a:extLst>
              <a:ext uri="{FF2B5EF4-FFF2-40B4-BE49-F238E27FC236}">
                <a16:creationId xmlns:a16="http://schemas.microsoft.com/office/drawing/2014/main" id="{BE6243A3-E333-0C1B-A229-67A4BB8A0A3F}"/>
              </a:ext>
            </a:extLst>
          </p:cNvPr>
          <p:cNvSpPr txBox="1"/>
          <p:nvPr/>
        </p:nvSpPr>
        <p:spPr>
          <a:xfrm>
            <a:off x="447162" y="1100521"/>
            <a:ext cx="11377399" cy="584775"/>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Segoe UI Historic" panose="020B0502040204020203" pitchFamily="34" charset="0"/>
                <a:ea typeface="Segoe UI Historic" panose="020B0502040204020203" pitchFamily="34" charset="0"/>
                <a:cs typeface="Segoe UI Historic" panose="020B0502040204020203" pitchFamily="34" charset="0"/>
              </a:rPr>
              <a:t>Observation</a:t>
            </a: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 All KPI’s saw minimal change week-over-week despite increases and decreases in spend</a:t>
            </a:r>
          </a:p>
          <a:p>
            <a:pPr marL="742933" lvl="1" indent="-285750">
              <a:buFont typeface="Arial" panose="020B0604020202020204" pitchFamily="34" charset="0"/>
              <a:buChar char="•"/>
            </a:pPr>
            <a:r>
              <a:rPr lang="en-US" sz="1600" b="1" dirty="0">
                <a:latin typeface="Segoe UI Historic" panose="020B0502040204020203" pitchFamily="34" charset="0"/>
                <a:ea typeface="Segoe UI Historic" panose="020B0502040204020203" pitchFamily="34" charset="0"/>
                <a:cs typeface="Segoe UI Historic" panose="020B0502040204020203" pitchFamily="34" charset="0"/>
              </a:rPr>
              <a:t>Insight: </a:t>
            </a:r>
            <a:r>
              <a:rPr lang="en-US" sz="1600" dirty="0">
                <a:latin typeface="Segoe UI Historic" panose="020B0502040204020203" pitchFamily="34" charset="0"/>
                <a:ea typeface="Segoe UI Historic" panose="020B0502040204020203" pitchFamily="34" charset="0"/>
                <a:cs typeface="Segoe UI Historic" panose="020B0502040204020203" pitchFamily="34" charset="0"/>
              </a:rPr>
              <a:t>Increasing weekly spend is likely to drive similar performance across KPI’s</a:t>
            </a:r>
          </a:p>
        </p:txBody>
      </p:sp>
      <p:sp>
        <p:nvSpPr>
          <p:cNvPr id="15" name="TextBox 14">
            <a:extLst>
              <a:ext uri="{FF2B5EF4-FFF2-40B4-BE49-F238E27FC236}">
                <a16:creationId xmlns:a16="http://schemas.microsoft.com/office/drawing/2014/main" id="{0A330C45-264B-3821-578B-4A758AFD6D05}"/>
              </a:ext>
            </a:extLst>
          </p:cNvPr>
          <p:cNvSpPr txBox="1"/>
          <p:nvPr/>
        </p:nvSpPr>
        <p:spPr>
          <a:xfrm>
            <a:off x="407300" y="6485787"/>
            <a:ext cx="11377399" cy="276999"/>
          </a:xfrm>
          <a:prstGeom prst="rect">
            <a:avLst/>
          </a:prstGeom>
          <a:noFill/>
        </p:spPr>
        <p:txBody>
          <a:bodyPr wrap="square">
            <a:spAutoFit/>
          </a:bodyPr>
          <a:lstStyle/>
          <a:p>
            <a:r>
              <a:rPr lang="en-US" sz="1200" b="1" dirty="0">
                <a:latin typeface="Segoe UI Historic" panose="020B0502040204020203" pitchFamily="34" charset="0"/>
                <a:ea typeface="Segoe UI Historic" panose="020B0502040204020203" pitchFamily="34" charset="0"/>
                <a:cs typeface="Segoe UI Historic" panose="020B0502040204020203" pitchFamily="34" charset="0"/>
              </a:rPr>
              <a:t>Key: </a:t>
            </a:r>
            <a:r>
              <a:rPr lang="en-US" sz="1200" b="1" dirty="0">
                <a:solidFill>
                  <a:srgbClr val="107C10"/>
                </a:solidFill>
                <a:latin typeface="Segoe UI Historic" panose="020B0502040204020203" pitchFamily="34" charset="0"/>
                <a:ea typeface="Segoe UI Historic" panose="020B0502040204020203" pitchFamily="34" charset="0"/>
                <a:cs typeface="Segoe UI Historic" panose="020B0502040204020203" pitchFamily="34" charset="0"/>
              </a:rPr>
              <a:t>Google Search Ads</a:t>
            </a:r>
            <a:r>
              <a:rPr lang="en-US" sz="1200" b="1" dirty="0">
                <a:latin typeface="Segoe UI Historic" panose="020B0502040204020203" pitchFamily="34" charset="0"/>
                <a:ea typeface="Segoe UI Historic" panose="020B0502040204020203" pitchFamily="34" charset="0"/>
                <a:cs typeface="Segoe UI Historic" panose="020B0502040204020203" pitchFamily="34" charset="0"/>
              </a:rPr>
              <a:t>, </a:t>
            </a:r>
            <a:r>
              <a:rPr lang="en-US" sz="1200" b="1" dirty="0">
                <a:solidFill>
                  <a:srgbClr val="4472C4"/>
                </a:solidFill>
                <a:latin typeface="Segoe UI Historic" panose="020B0502040204020203" pitchFamily="34" charset="0"/>
                <a:ea typeface="Segoe UI Historic" panose="020B0502040204020203" pitchFamily="34" charset="0"/>
                <a:cs typeface="Segoe UI Historic" panose="020B0502040204020203" pitchFamily="34" charset="0"/>
              </a:rPr>
              <a:t>Display Website Banner Ads</a:t>
            </a:r>
            <a:r>
              <a:rPr lang="en-US" sz="1200" b="1" dirty="0">
                <a:latin typeface="Segoe UI Historic" panose="020B0502040204020203" pitchFamily="34" charset="0"/>
                <a:ea typeface="Segoe UI Historic" panose="020B0502040204020203" pitchFamily="34" charset="0"/>
                <a:cs typeface="Segoe UI Historic" panose="020B0502040204020203" pitchFamily="34" charset="0"/>
              </a:rPr>
              <a:t>, </a:t>
            </a:r>
            <a:r>
              <a:rPr lang="en-US" sz="1200" b="1" dirty="0">
                <a:solidFill>
                  <a:srgbClr val="ED7D31"/>
                </a:solidFill>
                <a:latin typeface="Segoe UI Historic" panose="020B0502040204020203" pitchFamily="34" charset="0"/>
                <a:ea typeface="Segoe UI Historic" panose="020B0502040204020203" pitchFamily="34" charset="0"/>
                <a:cs typeface="Segoe UI Historic" panose="020B0502040204020203" pitchFamily="34" charset="0"/>
              </a:rPr>
              <a:t>Facebook Ads</a:t>
            </a:r>
            <a:endParaRPr lang="en-US" sz="1200" dirty="0">
              <a:solidFill>
                <a:srgbClr val="ED7D3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4" name="Title 1">
            <a:extLst>
              <a:ext uri="{FF2B5EF4-FFF2-40B4-BE49-F238E27FC236}">
                <a16:creationId xmlns:a16="http://schemas.microsoft.com/office/drawing/2014/main" id="{76771096-B8CD-483B-73ED-64719DF19DEF}"/>
              </a:ext>
            </a:extLst>
          </p:cNvPr>
          <p:cNvSpPr txBox="1">
            <a:spLocks/>
          </p:cNvSpPr>
          <p:nvPr/>
        </p:nvSpPr>
        <p:spPr>
          <a:xfrm>
            <a:off x="4544671" y="1809716"/>
            <a:ext cx="3182379" cy="1938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400" b="1" i="0" u="sng"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July 2020 Weekly Changes in Spend &amp; KPI’s</a:t>
            </a:r>
          </a:p>
        </p:txBody>
      </p:sp>
    </p:spTree>
    <p:extLst>
      <p:ext uri="{BB962C8B-B14F-4D97-AF65-F5344CB8AC3E}">
        <p14:creationId xmlns:p14="http://schemas.microsoft.com/office/powerpoint/2010/main" val="2430557422"/>
      </p:ext>
    </p:extLst>
  </p:cSld>
  <p:clrMapOvr>
    <a:masterClrMapping/>
  </p:clrMapOvr>
  <p:transition>
    <p:fade/>
  </p:transition>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aratxMSFTTemplate" id="{13A917F6-204F-E54D-AA24-42BC033810D1}" vid="{4AE7F504-CB94-034D-8DCD-696CE9172CF2}"/>
    </a:ext>
  </a:extLst>
</a:theme>
</file>

<file path=ppt/theme/theme10.xml><?xml version="1.0" encoding="utf-8"?>
<a:theme xmlns:a="http://schemas.openxmlformats.org/drawingml/2006/main" name="Green Bar Bottom">
  <a:themeElements>
    <a:clrScheme name="Mid Gray">
      <a:dk1>
        <a:srgbClr val="737373"/>
      </a:dk1>
      <a:lt1>
        <a:srgbClr val="FFFFFF"/>
      </a:lt1>
      <a:dk2>
        <a:srgbClr val="107C10"/>
      </a:dk2>
      <a:lt2>
        <a:srgbClr val="FFFFFF"/>
      </a:lt2>
      <a:accent1>
        <a:srgbClr val="5DC21E"/>
      </a:accent1>
      <a:accent2>
        <a:srgbClr val="3A3A3A"/>
      </a:accent2>
      <a:accent3>
        <a:srgbClr val="6B6B6B"/>
      </a:accent3>
      <a:accent4>
        <a:srgbClr val="C2C2C2"/>
      </a:accent4>
      <a:accent5>
        <a:srgbClr val="000000"/>
      </a:accent5>
      <a:accent6>
        <a:srgbClr val="FFFFFF"/>
      </a:accent6>
      <a:hlink>
        <a:srgbClr val="6B6B6B"/>
      </a:hlink>
      <a:folHlink>
        <a:srgbClr val="00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defPPr defTabSz="914099" fontAlgn="base">
          <a:spcBef>
            <a:spcPct val="0"/>
          </a:spcBef>
          <a:spcAft>
            <a:spcPct val="0"/>
          </a:spcAft>
          <a:defRPr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600" dirty="0" err="1">
            <a:solidFill>
              <a:schemeClr val="accent2">
                <a:alpha val="99000"/>
              </a:schemeClr>
            </a:solidFill>
          </a:defRPr>
        </a:defPPr>
      </a:lstStyle>
    </a:txDef>
  </a:objectDefaults>
  <a:extraClrSchemeLst/>
  <a:extLst>
    <a:ext uri="{05A4C25C-085E-4340-85A3-A5531E510DB2}">
      <thm15:themeFamily xmlns:thm15="http://schemas.microsoft.com/office/thememl/2012/main" name="Xbox2017_Template_16x9-R4" id="{727BBF4F-883F-453C-A756-C054755D5A1A}" vid="{1536214E-0F24-438F-A61A-308EA061866D}"/>
    </a:ext>
  </a:extLst>
</a:theme>
</file>

<file path=ppt/theme/theme11.xml><?xml version="1.0" encoding="utf-8"?>
<a:theme xmlns:a="http://schemas.openxmlformats.org/drawingml/2006/main" name="3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aratxMSFTTemplate" id="{13A917F6-204F-E54D-AA24-42BC033810D1}" vid="{4AE7F504-CB94-034D-8DCD-696CE9172CF2}"/>
    </a:ext>
  </a:extLst>
</a:theme>
</file>

<file path=ppt/theme/theme12.xml><?xml version="1.0" encoding="utf-8"?>
<a:theme xmlns:a="http://schemas.openxmlformats.org/drawingml/2006/main" name="4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aratxMSFTTemplate" id="{13A917F6-204F-E54D-AA24-42BC033810D1}" vid="{4AE7F504-CB94-034D-8DCD-696CE9172CF2}"/>
    </a:ext>
  </a:extLst>
</a:theme>
</file>

<file path=ppt/theme/theme13.xml><?xml version="1.0" encoding="utf-8"?>
<a:theme xmlns:a="http://schemas.openxmlformats.org/drawingml/2006/main" name="1_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1E0337D1-CAD6-4E93-A362-DB6D21FC6046}"/>
    </a:ext>
  </a:extLst>
</a:theme>
</file>

<file path=ppt/theme/theme14.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7D7D7"/>
      </a:accent6>
      <a:hlink>
        <a:srgbClr val="0078D4"/>
      </a:hlink>
      <a:folHlink>
        <a:srgbClr val="0078D4"/>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TeamTemplate-20180328_semiboldHeads 2" id="{F222C88F-559A-49D5-A294-4CAEAFA3C41E}" vid="{87BB99B7-A495-4B29-935D-6D7163F96789}"/>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aratxMSFTTemplate" id="{13A917F6-204F-E54D-AA24-42BC033810D1}" vid="{C64F96FA-FAFE-9349-A73E-510922A24A1C}"/>
    </a:ext>
  </a:extLst>
</a:theme>
</file>

<file path=ppt/theme/theme3.xml><?xml version="1.0" encoding="utf-8"?>
<a:theme xmlns:a="http://schemas.openxmlformats.org/drawingml/2006/main" name="3_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1E0337D1-CAD6-4E93-A362-DB6D21FC6046}"/>
    </a:ext>
  </a:extLst>
</a:theme>
</file>

<file path=ppt/theme/theme4.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01.potx" id="{425BE832-C1C1-48BD-8AC0-E641B0E22F3C}" vid="{7559E503-66A3-4BBA-B209-275C1E640ACE}"/>
    </a:ext>
  </a:extLst>
</a:theme>
</file>

<file path=ppt/theme/theme5.xml><?xml version="1.0" encoding="utf-8"?>
<a:theme xmlns:a="http://schemas.openxmlformats.org/drawingml/2006/main" name="MSFT Template Carat Updated">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01.potx" id="{425BE832-C1C1-48BD-8AC0-E641B0E22F3C}" vid="{7559E503-66A3-4BBA-B209-275C1E640ACE}"/>
    </a:ext>
  </a:extLst>
</a:theme>
</file>

<file path=ppt/theme/theme6.xml><?xml version="1.0" encoding="utf-8"?>
<a:theme xmlns:a="http://schemas.openxmlformats.org/drawingml/2006/main" name="1_MSFT Template Carat Updated">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01.potx" id="{425BE832-C1C1-48BD-8AC0-E641B0E22F3C}" vid="{7559E503-66A3-4BBA-B209-275C1E640ACE}"/>
    </a:ext>
  </a:extLst>
</a:theme>
</file>

<file path=ppt/theme/theme7.xml><?xml version="1.0" encoding="utf-8"?>
<a:theme xmlns:a="http://schemas.openxmlformats.org/drawingml/2006/main" name="4_Official RAAD Master">
  <a:themeElements>
    <a:clrScheme name="3CMG Market Research">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5489257A-4A54-48AE-9050-364932E058D7}" vid="{B5D8B96D-CF74-40BE-861C-E97274E0A8D4}"/>
    </a:ext>
  </a:extLst>
</a:theme>
</file>

<file path=ppt/theme/theme8.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01.potx" id="{425BE832-C1C1-48BD-8AC0-E641B0E22F3C}" vid="{32A23139-81BA-4BB8-A94B-4565458EBC3A}"/>
    </a:ext>
  </a:extLst>
</a:theme>
</file>

<file path=ppt/theme/theme9.xml><?xml version="1.0" encoding="utf-8"?>
<a:theme xmlns:a="http://schemas.openxmlformats.org/drawingml/2006/main" name="2_WHIT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01.potx" id="{425BE832-C1C1-48BD-8AC0-E641B0E22F3C}" vid="{7559E503-66A3-4BBA-B209-275C1E640ACE}"/>
    </a:ext>
  </a:extLst>
</a:theme>
</file>

<file path=ppt/theme/themeOverride1.xml><?xml version="1.0" encoding="utf-8"?>
<a:themeOverride xmlns:a="http://schemas.openxmlformats.org/drawingml/2006/main">
  <a:clrScheme name="Sheets">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Sheets">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Sheets">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Sheets">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Sheets">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Sheets">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Sheets">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Sheets">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Sheets">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Sheets">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Sheets">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Sheets">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Sheets">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Sheets">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Sheets">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Sheets">
    <a:majorFont>
      <a:latin typeface="Calibri"/>
      <a:ea typeface="Calibri"/>
      <a:cs typeface="Calibri"/>
    </a:majorFont>
    <a:minorFont>
      <a:latin typeface="Calibri"/>
      <a:ea typeface="Calibri"/>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62c64b7a-825d-4746-9c1b-8d771fa383ad">
      <UserInfo>
        <DisplayName>Kelly Hogan</DisplayName>
        <AccountId>126</AccountId>
        <AccountType/>
      </UserInfo>
      <UserInfo>
        <DisplayName>Marina Tyuryayeva</DisplayName>
        <AccountId>127</AccountId>
        <AccountType/>
      </UserInfo>
      <UserInfo>
        <DisplayName>Rebecca Kilkenny</DisplayName>
        <AccountId>128</AccountId>
        <AccountType/>
      </UserInfo>
      <UserInfo>
        <DisplayName>Catherina Kowsoleea</DisplayName>
        <AccountId>129</AccountId>
        <AccountType/>
      </UserInfo>
      <UserInfo>
        <DisplayName>Silvana Espinoza</DisplayName>
        <AccountId>130</AccountId>
        <AccountType/>
      </UserInfo>
      <UserInfo>
        <DisplayName>Alexander Kirov</DisplayName>
        <AccountId>131</AccountId>
        <AccountType/>
      </UserInfo>
      <UserInfo>
        <DisplayName>Aaron Bishop</DisplayName>
        <AccountId>23</AccountId>
        <AccountType/>
      </UserInfo>
      <UserInfo>
        <DisplayName>Tracy Prentice</DisplayName>
        <AccountId>132</AccountId>
        <AccountType/>
      </UserInfo>
      <UserInfo>
        <DisplayName>Steven Parsons</DisplayName>
        <AccountId>69</AccountId>
        <AccountType/>
      </UserInfo>
      <UserInfo>
        <DisplayName>Jayna Nelson</DisplayName>
        <AccountId>43</AccountId>
        <AccountType/>
      </UserInfo>
      <UserInfo>
        <DisplayName>Yasmin LeFebvre</DisplayName>
        <AccountId>72</AccountId>
        <AccountType/>
      </UserInfo>
      <UserInfo>
        <DisplayName>Hadrien Markabi</DisplayName>
        <AccountId>513</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B622E9552EF5346A6FE62815ADA8F24" ma:contentTypeVersion="12" ma:contentTypeDescription="Create a new document." ma:contentTypeScope="" ma:versionID="e78247cf58e64d4cf268012de8a909dd">
  <xsd:schema xmlns:xsd="http://www.w3.org/2001/XMLSchema" xmlns:xs="http://www.w3.org/2001/XMLSchema" xmlns:p="http://schemas.microsoft.com/office/2006/metadata/properties" xmlns:ns2="34120c9b-c666-4833-9947-d4088721b5e7" xmlns:ns3="62c64b7a-825d-4746-9c1b-8d771fa383ad" targetNamespace="http://schemas.microsoft.com/office/2006/metadata/properties" ma:root="true" ma:fieldsID="c9573f0a2dc61d394388b733751534e7" ns2:_="" ns3:_="">
    <xsd:import namespace="34120c9b-c666-4833-9947-d4088721b5e7"/>
    <xsd:import namespace="62c64b7a-825d-4746-9c1b-8d771fa383a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20c9b-c666-4833-9947-d4088721b5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2c64b7a-825d-4746-9c1b-8d771fa383a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purl.org/dc/dcmitype/"/>
    <ds:schemaRef ds:uri="http://www.w3.org/XML/1998/namespace"/>
    <ds:schemaRef ds:uri="http://schemas.microsoft.com/office/2006/documentManagement/types"/>
    <ds:schemaRef ds:uri="62c64b7a-825d-4746-9c1b-8d771fa383ad"/>
    <ds:schemaRef ds:uri="http://schemas.microsoft.com/office/infopath/2007/PartnerControls"/>
    <ds:schemaRef ds:uri="34120c9b-c666-4833-9947-d4088721b5e7"/>
    <ds:schemaRef ds:uri="http://schemas.openxmlformats.org/package/2006/metadata/core-propertie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1409D418-2EF7-429E-8814-3BB4B51413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20c9b-c666-4833-9947-d4088721b5e7"/>
    <ds:schemaRef ds:uri="62c64b7a-825d-4746-9c1b-8d771fa383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4104</TotalTime>
  <Words>1619</Words>
  <Application>Microsoft Office PowerPoint</Application>
  <PresentationFormat>Widescreen</PresentationFormat>
  <Paragraphs>446</Paragraphs>
  <Slides>17</Slides>
  <Notes>9</Notes>
  <HiddenSlides>0</HiddenSlides>
  <MMClips>0</MMClips>
  <ScaleCrop>false</ScaleCrop>
  <HeadingPairs>
    <vt:vector size="6" baseType="variant">
      <vt:variant>
        <vt:lpstr>Fonts Used</vt:lpstr>
      </vt:variant>
      <vt:variant>
        <vt:i4>16</vt:i4>
      </vt:variant>
      <vt:variant>
        <vt:lpstr>Theme</vt:lpstr>
      </vt:variant>
      <vt:variant>
        <vt:i4>14</vt:i4>
      </vt:variant>
      <vt:variant>
        <vt:lpstr>Slide Titles</vt:lpstr>
      </vt:variant>
      <vt:variant>
        <vt:i4>17</vt:i4>
      </vt:variant>
    </vt:vector>
  </HeadingPairs>
  <TitlesOfParts>
    <vt:vector size="47" baseType="lpstr">
      <vt:lpstr>Arial</vt:lpstr>
      <vt:lpstr>Century Gothic</vt:lpstr>
      <vt:lpstr>Consolas</vt:lpstr>
      <vt:lpstr>FreightSansLFPro</vt:lpstr>
      <vt:lpstr>FreightSansLFPro SmBd</vt:lpstr>
      <vt:lpstr>LKN Sans</vt:lpstr>
      <vt:lpstr>LKN Sans Light</vt:lpstr>
      <vt:lpstr>Segoe UI</vt:lpstr>
      <vt:lpstr>Segoe UI Historic</vt:lpstr>
      <vt:lpstr>Segoe UI Light</vt:lpstr>
      <vt:lpstr>Segoe UI Semibold</vt:lpstr>
      <vt:lpstr>Segoe UI Semilight</vt:lpstr>
      <vt:lpstr>Source Sans Pro</vt:lpstr>
      <vt:lpstr>Source Sans Pro Semibold</vt:lpstr>
      <vt:lpstr>Vista Sans OT Reg</vt:lpstr>
      <vt:lpstr>Wingdings</vt:lpstr>
      <vt:lpstr>White Template</vt:lpstr>
      <vt:lpstr>Black Template</vt:lpstr>
      <vt:lpstr>3_SOFT BLACK TEMPLATE</vt:lpstr>
      <vt:lpstr>1_WHITE TEMPLATE</vt:lpstr>
      <vt:lpstr>MSFT Template Carat Updated</vt:lpstr>
      <vt:lpstr>1_MSFT Template Carat Updated</vt:lpstr>
      <vt:lpstr>4_Official RAAD Master</vt:lpstr>
      <vt:lpstr>SOFT BLACK TEMPLATE</vt:lpstr>
      <vt:lpstr>2_WHITE TEMPLATE</vt:lpstr>
      <vt:lpstr>Green Bar Bottom</vt:lpstr>
      <vt:lpstr>3_White Template</vt:lpstr>
      <vt:lpstr>4_White Template</vt:lpstr>
      <vt:lpstr>1_SOFT BLACK TEMPLATE</vt:lpstr>
      <vt:lpstr>WHITE TEMPLATE</vt:lpstr>
      <vt:lpstr>PowerPoint Presentation</vt:lpstr>
      <vt:lpstr>Agenda</vt:lpstr>
      <vt:lpstr>Campaign Overview</vt:lpstr>
      <vt:lpstr>PowerPoint Presentation</vt:lpstr>
      <vt:lpstr>PowerPoint Presentation</vt:lpstr>
      <vt:lpstr>PowerPoint Presentation</vt:lpstr>
      <vt:lpstr>PowerPoint Presentation</vt:lpstr>
      <vt:lpstr>PowerPoint Presentation</vt:lpstr>
      <vt:lpstr>PowerPoint Presentation</vt:lpstr>
      <vt:lpstr>Recommendations</vt:lpstr>
      <vt:lpstr>PowerPoint Presentation</vt:lpstr>
      <vt:lpstr>PowerPoint Presentation</vt:lpstr>
      <vt:lpstr>PowerPoint Presentation</vt:lpstr>
      <vt:lpstr>YoY Summary Table</vt:lpstr>
      <vt:lpstr>PowerPoint Presentation</vt:lpstr>
      <vt:lpstr>PowerPoint Presentation</vt:lpstr>
      <vt:lpstr>Terms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Hadrien Markabi</dc:creator>
  <cp:keywords/>
  <dc:description/>
  <cp:lastModifiedBy>Chad Gildersleeve</cp:lastModifiedBy>
  <cp:revision>4</cp:revision>
  <dcterms:created xsi:type="dcterms:W3CDTF">2020-05-14T22:16:29Z</dcterms:created>
  <dcterms:modified xsi:type="dcterms:W3CDTF">2024-10-14T13:36:25Z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0x010100CB622E9552EF5346A6FE62815ADA8F24</vt:lpwstr>
  </property>
</Properties>
</file>